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261" r:id="rId6"/>
    <p:sldId id="273" r:id="rId7"/>
    <p:sldId id="274" r:id="rId8"/>
    <p:sldId id="275" r:id="rId9"/>
    <p:sldId id="271" r:id="rId10"/>
    <p:sldId id="258" r:id="rId11"/>
    <p:sldId id="259" r:id="rId12"/>
    <p:sldId id="260" r:id="rId13"/>
    <p:sldId id="2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E51"/>
    <a:srgbClr val="003E52"/>
    <a:srgbClr val="244A9F"/>
    <a:srgbClr val="7A5F36"/>
    <a:srgbClr val="CB9F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2CB478-CE9A-4D30-9D85-9D3E0B0FCC99}" v="865" dt="2023-12-12T23:44:12.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75" autoAdjust="0"/>
  </p:normalViewPr>
  <p:slideViewPr>
    <p:cSldViewPr snapToGrid="0">
      <p:cViewPr varScale="1">
        <p:scale>
          <a:sx n="83" d="100"/>
          <a:sy n="83" d="100"/>
        </p:scale>
        <p:origin x="108" y="426"/>
      </p:cViewPr>
      <p:guideLst/>
    </p:cSldViewPr>
  </p:slideViewPr>
  <p:outlineViewPr>
    <p:cViewPr>
      <p:scale>
        <a:sx n="33" d="100"/>
        <a:sy n="33" d="100"/>
      </p:scale>
      <p:origin x="0" y="-4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L. Gosselin" userId="S::gosselin_uw.edu#ext#@doimspp.onmicrosoft.com::2056f201-646b-4f80-89d3-a38b73cb2a1f" providerId="AD" clId="Web-{6445722A-DC32-CC0D-1062-E759A31238BD}"/>
    <pc:docChg chg="modSld">
      <pc:chgData name="Jennifer L. Gosselin" userId="S::gosselin_uw.edu#ext#@doimspp.onmicrosoft.com::2056f201-646b-4f80-89d3-a38b73cb2a1f" providerId="AD" clId="Web-{6445722A-DC32-CC0D-1062-E759A31238BD}" dt="2023-11-29T21:41:39.062" v="53" actId="14100"/>
      <pc:docMkLst>
        <pc:docMk/>
      </pc:docMkLst>
      <pc:sldChg chg="addSp delSp modSp">
        <pc:chgData name="Jennifer L. Gosselin" userId="S::gosselin_uw.edu#ext#@doimspp.onmicrosoft.com::2056f201-646b-4f80-89d3-a38b73cb2a1f" providerId="AD" clId="Web-{6445722A-DC32-CC0D-1062-E759A31238BD}" dt="2023-11-29T21:38:33.965" v="13" actId="1076"/>
        <pc:sldMkLst>
          <pc:docMk/>
          <pc:sldMk cId="585540756" sldId="256"/>
        </pc:sldMkLst>
        <pc:spChg chg="del">
          <ac:chgData name="Jennifer L. Gosselin" userId="S::gosselin_uw.edu#ext#@doimspp.onmicrosoft.com::2056f201-646b-4f80-89d3-a38b73cb2a1f" providerId="AD" clId="Web-{6445722A-DC32-CC0D-1062-E759A31238BD}" dt="2023-11-29T21:38:17.965" v="10"/>
          <ac:spMkLst>
            <pc:docMk/>
            <pc:sldMk cId="585540756" sldId="256"/>
            <ac:spMk id="8" creationId="{83D58F1E-08A0-7997-4030-9EDC9AB3CAEA}"/>
          </ac:spMkLst>
        </pc:spChg>
        <pc:picChg chg="add mod">
          <ac:chgData name="Jennifer L. Gosselin" userId="S::gosselin_uw.edu#ext#@doimspp.onmicrosoft.com::2056f201-646b-4f80-89d3-a38b73cb2a1f" providerId="AD" clId="Web-{6445722A-DC32-CC0D-1062-E759A31238BD}" dt="2023-11-29T21:38:33.965" v="13" actId="1076"/>
          <ac:picMkLst>
            <pc:docMk/>
            <pc:sldMk cId="585540756" sldId="256"/>
            <ac:picMk id="4" creationId="{9D7A475D-3DB1-BEE7-97E5-0DA4A66F5750}"/>
          </ac:picMkLst>
        </pc:picChg>
        <pc:picChg chg="del">
          <ac:chgData name="Jennifer L. Gosselin" userId="S::gosselin_uw.edu#ext#@doimspp.onmicrosoft.com::2056f201-646b-4f80-89d3-a38b73cb2a1f" providerId="AD" clId="Web-{6445722A-DC32-CC0D-1062-E759A31238BD}" dt="2023-11-29T21:38:15.840" v="9"/>
          <ac:picMkLst>
            <pc:docMk/>
            <pc:sldMk cId="585540756" sldId="256"/>
            <ac:picMk id="7" creationId="{9B0472B1-59AB-5343-9256-29F33BB46A85}"/>
          </ac:picMkLst>
        </pc:picChg>
      </pc:sldChg>
      <pc:sldChg chg="modSp modNotes">
        <pc:chgData name="Jennifer L. Gosselin" userId="S::gosselin_uw.edu#ext#@doimspp.onmicrosoft.com::2056f201-646b-4f80-89d3-a38b73cb2a1f" providerId="AD" clId="Web-{6445722A-DC32-CC0D-1062-E759A31238BD}" dt="2023-11-29T21:41:29.359" v="52" actId="14100"/>
        <pc:sldMkLst>
          <pc:docMk/>
          <pc:sldMk cId="3962899931" sldId="258"/>
        </pc:sldMkLst>
        <pc:spChg chg="mod">
          <ac:chgData name="Jennifer L. Gosselin" userId="S::gosselin_uw.edu#ext#@doimspp.onmicrosoft.com::2056f201-646b-4f80-89d3-a38b73cb2a1f" providerId="AD" clId="Web-{6445722A-DC32-CC0D-1062-E759A31238BD}" dt="2023-11-29T21:35:19.291" v="4" actId="20577"/>
          <ac:spMkLst>
            <pc:docMk/>
            <pc:sldMk cId="3962899931" sldId="258"/>
            <ac:spMk id="2" creationId="{7C728ED3-7435-AF3B-A398-364C4BECE07C}"/>
          </ac:spMkLst>
        </pc:spChg>
        <pc:spChg chg="mod">
          <ac:chgData name="Jennifer L. Gosselin" userId="S::gosselin_uw.edu#ext#@doimspp.onmicrosoft.com::2056f201-646b-4f80-89d3-a38b73cb2a1f" providerId="AD" clId="Web-{6445722A-DC32-CC0D-1062-E759A31238BD}" dt="2023-11-29T21:41:29.359" v="52" actId="14100"/>
          <ac:spMkLst>
            <pc:docMk/>
            <pc:sldMk cId="3962899931" sldId="258"/>
            <ac:spMk id="3" creationId="{5CA72E0D-8178-74B9-A856-78C11607B0B4}"/>
          </ac:spMkLst>
        </pc:spChg>
      </pc:sldChg>
      <pc:sldChg chg="modSp modNotes">
        <pc:chgData name="Jennifer L. Gosselin" userId="S::gosselin_uw.edu#ext#@doimspp.onmicrosoft.com::2056f201-646b-4f80-89d3-a38b73cb2a1f" providerId="AD" clId="Web-{6445722A-DC32-CC0D-1062-E759A31238BD}" dt="2023-11-29T21:41:22.546" v="51" actId="14100"/>
        <pc:sldMkLst>
          <pc:docMk/>
          <pc:sldMk cId="2761631674" sldId="259"/>
        </pc:sldMkLst>
        <pc:spChg chg="mod">
          <ac:chgData name="Jennifer L. Gosselin" userId="S::gosselin_uw.edu#ext#@doimspp.onmicrosoft.com::2056f201-646b-4f80-89d3-a38b73cb2a1f" providerId="AD" clId="Web-{6445722A-DC32-CC0D-1062-E759A31238BD}" dt="2023-11-29T21:35:23.134" v="5" actId="20577"/>
          <ac:spMkLst>
            <pc:docMk/>
            <pc:sldMk cId="2761631674" sldId="259"/>
            <ac:spMk id="2" creationId="{6F28E23E-B2DF-4D8A-BAB9-8CDAD61CDB62}"/>
          </ac:spMkLst>
        </pc:spChg>
        <pc:spChg chg="mod">
          <ac:chgData name="Jennifer L. Gosselin" userId="S::gosselin_uw.edu#ext#@doimspp.onmicrosoft.com::2056f201-646b-4f80-89d3-a38b73cb2a1f" providerId="AD" clId="Web-{6445722A-DC32-CC0D-1062-E759A31238BD}" dt="2023-11-29T21:41:22.546" v="51" actId="14100"/>
          <ac:spMkLst>
            <pc:docMk/>
            <pc:sldMk cId="2761631674" sldId="259"/>
            <ac:spMk id="3" creationId="{CC890B1F-C5D8-2191-9178-38F93896004E}"/>
          </ac:spMkLst>
        </pc:spChg>
      </pc:sldChg>
      <pc:sldChg chg="modSp modNotes">
        <pc:chgData name="Jennifer L. Gosselin" userId="S::gosselin_uw.edu#ext#@doimspp.onmicrosoft.com::2056f201-646b-4f80-89d3-a38b73cb2a1f" providerId="AD" clId="Web-{6445722A-DC32-CC0D-1062-E759A31238BD}" dt="2023-11-29T21:41:03.311" v="48" actId="14100"/>
        <pc:sldMkLst>
          <pc:docMk/>
          <pc:sldMk cId="4188062347" sldId="260"/>
        </pc:sldMkLst>
        <pc:spChg chg="mod">
          <ac:chgData name="Jennifer L. Gosselin" userId="S::gosselin_uw.edu#ext#@doimspp.onmicrosoft.com::2056f201-646b-4f80-89d3-a38b73cb2a1f" providerId="AD" clId="Web-{6445722A-DC32-CC0D-1062-E759A31238BD}" dt="2023-11-29T21:35:26.650" v="6" actId="20577"/>
          <ac:spMkLst>
            <pc:docMk/>
            <pc:sldMk cId="4188062347" sldId="260"/>
            <ac:spMk id="2" creationId="{006DB903-D23B-D36F-9465-DB450165E229}"/>
          </ac:spMkLst>
        </pc:spChg>
        <pc:spChg chg="mod">
          <ac:chgData name="Jennifer L. Gosselin" userId="S::gosselin_uw.edu#ext#@doimspp.onmicrosoft.com::2056f201-646b-4f80-89d3-a38b73cb2a1f" providerId="AD" clId="Web-{6445722A-DC32-CC0D-1062-E759A31238BD}" dt="2023-11-29T21:41:03.311" v="48" actId="14100"/>
          <ac:spMkLst>
            <pc:docMk/>
            <pc:sldMk cId="4188062347" sldId="260"/>
            <ac:spMk id="3" creationId="{D81941DE-EBA3-3C95-D98D-2DBFF684FD38}"/>
          </ac:spMkLst>
        </pc:spChg>
      </pc:sldChg>
      <pc:sldChg chg="modSp modNotes">
        <pc:chgData name="Jennifer L. Gosselin" userId="S::gosselin_uw.edu#ext#@doimspp.onmicrosoft.com::2056f201-646b-4f80-89d3-a38b73cb2a1f" providerId="AD" clId="Web-{6445722A-DC32-CC0D-1062-E759A31238BD}" dt="2023-11-29T21:41:39.062" v="53" actId="14100"/>
        <pc:sldMkLst>
          <pc:docMk/>
          <pc:sldMk cId="2100428068" sldId="271"/>
        </pc:sldMkLst>
        <pc:spChg chg="mod">
          <ac:chgData name="Jennifer L. Gosselin" userId="S::gosselin_uw.edu#ext#@doimspp.onmicrosoft.com::2056f201-646b-4f80-89d3-a38b73cb2a1f" providerId="AD" clId="Web-{6445722A-DC32-CC0D-1062-E759A31238BD}" dt="2023-11-29T21:35:13.681" v="2" actId="20577"/>
          <ac:spMkLst>
            <pc:docMk/>
            <pc:sldMk cId="2100428068" sldId="271"/>
            <ac:spMk id="2" creationId="{DC2CCCC8-25AA-C237-453A-8C531FC77ABD}"/>
          </ac:spMkLst>
        </pc:spChg>
        <pc:spChg chg="mod">
          <ac:chgData name="Jennifer L. Gosselin" userId="S::gosselin_uw.edu#ext#@doimspp.onmicrosoft.com::2056f201-646b-4f80-89d3-a38b73cb2a1f" providerId="AD" clId="Web-{6445722A-DC32-CC0D-1062-E759A31238BD}" dt="2023-11-29T21:41:39.062" v="53" actId="14100"/>
          <ac:spMkLst>
            <pc:docMk/>
            <pc:sldMk cId="2100428068" sldId="271"/>
            <ac:spMk id="3" creationId="{5D53FDFE-EF3E-D1E9-A764-CB4D487A151D}"/>
          </ac:spMkLst>
        </pc:spChg>
      </pc:sldChg>
    </pc:docChg>
  </pc:docChgLst>
  <pc:docChgLst>
    <pc:chgData name="Buttermore, Elissa N" userId="S::ebuttermore@usbr.gov::a54a9b1f-9454-40ee-834e-a510b3c527c2" providerId="AD" clId="Web-{27CAB9BE-DCA5-E5CB-47FB-E51AED1550F9}"/>
    <pc:docChg chg="addSld delSld modSld">
      <pc:chgData name="Buttermore, Elissa N" userId="S::ebuttermore@usbr.gov::a54a9b1f-9454-40ee-834e-a510b3c527c2" providerId="AD" clId="Web-{27CAB9BE-DCA5-E5CB-47FB-E51AED1550F9}" dt="2023-11-29T23:56:37.868" v="43"/>
      <pc:docMkLst>
        <pc:docMk/>
      </pc:docMkLst>
      <pc:sldChg chg="del">
        <pc:chgData name="Buttermore, Elissa N" userId="S::ebuttermore@usbr.gov::a54a9b1f-9454-40ee-834e-a510b3c527c2" providerId="AD" clId="Web-{27CAB9BE-DCA5-E5CB-47FB-E51AED1550F9}" dt="2023-11-29T23:26:21.785" v="0"/>
        <pc:sldMkLst>
          <pc:docMk/>
          <pc:sldMk cId="54447649" sldId="272"/>
        </pc:sldMkLst>
      </pc:sldChg>
      <pc:sldChg chg="modNotes">
        <pc:chgData name="Buttermore, Elissa N" userId="S::ebuttermore@usbr.gov::a54a9b1f-9454-40ee-834e-a510b3c527c2" providerId="AD" clId="Web-{27CAB9BE-DCA5-E5CB-47FB-E51AED1550F9}" dt="2023-11-29T23:28:42.350" v="3"/>
        <pc:sldMkLst>
          <pc:docMk/>
          <pc:sldMk cId="1451147976" sldId="275"/>
        </pc:sldMkLst>
      </pc:sldChg>
      <pc:sldChg chg="addSp delSp modSp add del modNotes">
        <pc:chgData name="Buttermore, Elissa N" userId="S::ebuttermore@usbr.gov::a54a9b1f-9454-40ee-834e-a510b3c527c2" providerId="AD" clId="Web-{27CAB9BE-DCA5-E5CB-47FB-E51AED1550F9}" dt="2023-11-29T23:56:37.868" v="43"/>
        <pc:sldMkLst>
          <pc:docMk/>
          <pc:sldMk cId="3851772172" sldId="276"/>
        </pc:sldMkLst>
        <pc:spChg chg="mod">
          <ac:chgData name="Buttermore, Elissa N" userId="S::ebuttermore@usbr.gov::a54a9b1f-9454-40ee-834e-a510b3c527c2" providerId="AD" clId="Web-{27CAB9BE-DCA5-E5CB-47FB-E51AED1550F9}" dt="2023-11-29T23:53:08.754" v="22" actId="20577"/>
          <ac:spMkLst>
            <pc:docMk/>
            <pc:sldMk cId="3851772172" sldId="276"/>
            <ac:spMk id="2" creationId="{BEFE6F9A-A8BA-8874-FB9B-135859538544}"/>
          </ac:spMkLst>
        </pc:spChg>
        <pc:spChg chg="del">
          <ac:chgData name="Buttermore, Elissa N" userId="S::ebuttermore@usbr.gov::a54a9b1f-9454-40ee-834e-a510b3c527c2" providerId="AD" clId="Web-{27CAB9BE-DCA5-E5CB-47FB-E51AED1550F9}" dt="2023-11-29T23:53:58.005" v="40"/>
          <ac:spMkLst>
            <pc:docMk/>
            <pc:sldMk cId="3851772172" sldId="276"/>
            <ac:spMk id="3" creationId="{9DD32F87-4E82-D434-861F-F7FF09CF4B47}"/>
          </ac:spMkLst>
        </pc:spChg>
        <pc:spChg chg="del">
          <ac:chgData name="Buttermore, Elissa N" userId="S::ebuttermore@usbr.gov::a54a9b1f-9454-40ee-834e-a510b3c527c2" providerId="AD" clId="Web-{27CAB9BE-DCA5-E5CB-47FB-E51AED1550F9}" dt="2023-11-29T23:53:30.458" v="33"/>
          <ac:spMkLst>
            <pc:docMk/>
            <pc:sldMk cId="3851772172" sldId="276"/>
            <ac:spMk id="4" creationId="{4FACDBB1-9345-BC70-FE41-146263A56DF5}"/>
          </ac:spMkLst>
        </pc:spChg>
        <pc:spChg chg="add del mod">
          <ac:chgData name="Buttermore, Elissa N" userId="S::ebuttermore@usbr.gov::a54a9b1f-9454-40ee-834e-a510b3c527c2" providerId="AD" clId="Web-{27CAB9BE-DCA5-E5CB-47FB-E51AED1550F9}" dt="2023-11-29T23:54:00.880" v="41"/>
          <ac:spMkLst>
            <pc:docMk/>
            <pc:sldMk cId="3851772172" sldId="276"/>
            <ac:spMk id="9" creationId="{29A351A3-CCCB-B18B-C4F4-A17491E6C028}"/>
          </ac:spMkLst>
        </pc:spChg>
        <pc:grpChg chg="del">
          <ac:chgData name="Buttermore, Elissa N" userId="S::ebuttermore@usbr.gov::a54a9b1f-9454-40ee-834e-a510b3c527c2" providerId="AD" clId="Web-{27CAB9BE-DCA5-E5CB-47FB-E51AED1550F9}" dt="2023-11-29T23:53:22.457" v="24"/>
          <ac:grpSpMkLst>
            <pc:docMk/>
            <pc:sldMk cId="3851772172" sldId="276"/>
            <ac:grpSpMk id="36" creationId="{7ABFFF33-BFFA-9BC8-9521-2897E0321390}"/>
          </ac:grpSpMkLst>
        </pc:grpChg>
        <pc:picChg chg="del">
          <ac:chgData name="Buttermore, Elissa N" userId="S::ebuttermore@usbr.gov::a54a9b1f-9454-40ee-834e-a510b3c527c2" providerId="AD" clId="Web-{27CAB9BE-DCA5-E5CB-47FB-E51AED1550F9}" dt="2023-11-29T23:53:23.489" v="25"/>
          <ac:picMkLst>
            <pc:docMk/>
            <pc:sldMk cId="3851772172" sldId="276"/>
            <ac:picMk id="6" creationId="{C53A2390-E3D3-EFA0-82D8-1A96B4349326}"/>
          </ac:picMkLst>
        </pc:picChg>
        <pc:picChg chg="del">
          <ac:chgData name="Buttermore, Elissa N" userId="S::ebuttermore@usbr.gov::a54a9b1f-9454-40ee-834e-a510b3c527c2" providerId="AD" clId="Web-{27CAB9BE-DCA5-E5CB-47FB-E51AED1550F9}" dt="2023-11-29T23:53:24.723" v="27"/>
          <ac:picMkLst>
            <pc:docMk/>
            <pc:sldMk cId="3851772172" sldId="276"/>
            <ac:picMk id="7" creationId="{6A019223-365F-0823-8AC7-C97DAD5B6996}"/>
          </ac:picMkLst>
        </pc:picChg>
        <pc:picChg chg="del">
          <ac:chgData name="Buttermore, Elissa N" userId="S::ebuttermore@usbr.gov::a54a9b1f-9454-40ee-834e-a510b3c527c2" providerId="AD" clId="Web-{27CAB9BE-DCA5-E5CB-47FB-E51AED1550F9}" dt="2023-11-29T23:53:33.755" v="35"/>
          <ac:picMkLst>
            <pc:docMk/>
            <pc:sldMk cId="3851772172" sldId="276"/>
            <ac:picMk id="8" creationId="{EC116DDB-CB2A-B8F2-D2E9-3A34603BC8BC}"/>
          </ac:picMkLst>
        </pc:picChg>
        <pc:picChg chg="del">
          <ac:chgData name="Buttermore, Elissa N" userId="S::ebuttermore@usbr.gov::a54a9b1f-9454-40ee-834e-a510b3c527c2" providerId="AD" clId="Web-{27CAB9BE-DCA5-E5CB-47FB-E51AED1550F9}" dt="2023-11-29T23:53:25.223" v="28"/>
          <ac:picMkLst>
            <pc:docMk/>
            <pc:sldMk cId="3851772172" sldId="276"/>
            <ac:picMk id="11" creationId="{352DF7B0-E4E3-5A80-2016-0F7C56B232C8}"/>
          </ac:picMkLst>
        </pc:picChg>
        <pc:picChg chg="del">
          <ac:chgData name="Buttermore, Elissa N" userId="S::ebuttermore@usbr.gov::a54a9b1f-9454-40ee-834e-a510b3c527c2" providerId="AD" clId="Web-{27CAB9BE-DCA5-E5CB-47FB-E51AED1550F9}" dt="2023-11-29T23:53:26.395" v="30"/>
          <ac:picMkLst>
            <pc:docMk/>
            <pc:sldMk cId="3851772172" sldId="276"/>
            <ac:picMk id="14" creationId="{6B276F0F-3423-756F-90E1-D33E18C88C59}"/>
          </ac:picMkLst>
        </pc:picChg>
        <pc:picChg chg="del">
          <ac:chgData name="Buttermore, Elissa N" userId="S::ebuttermore@usbr.gov::a54a9b1f-9454-40ee-834e-a510b3c527c2" providerId="AD" clId="Web-{27CAB9BE-DCA5-E5CB-47FB-E51AED1550F9}" dt="2023-11-29T23:53:38.161" v="37"/>
          <ac:picMkLst>
            <pc:docMk/>
            <pc:sldMk cId="3851772172" sldId="276"/>
            <ac:picMk id="16" creationId="{89FA8579-D33D-ECC7-2DD8-8821EC68ABD1}"/>
          </ac:picMkLst>
        </pc:picChg>
        <pc:picChg chg="del">
          <ac:chgData name="Buttermore, Elissa N" userId="S::ebuttermore@usbr.gov::a54a9b1f-9454-40ee-834e-a510b3c527c2" providerId="AD" clId="Web-{27CAB9BE-DCA5-E5CB-47FB-E51AED1550F9}" dt="2023-11-29T23:53:24.192" v="26"/>
          <ac:picMkLst>
            <pc:docMk/>
            <pc:sldMk cId="3851772172" sldId="276"/>
            <ac:picMk id="18" creationId="{696FCC0A-AF54-6C09-33FC-1BE1CFB76C9F}"/>
          </ac:picMkLst>
        </pc:picChg>
        <pc:picChg chg="del">
          <ac:chgData name="Buttermore, Elissa N" userId="S::ebuttermore@usbr.gov::a54a9b1f-9454-40ee-834e-a510b3c527c2" providerId="AD" clId="Web-{27CAB9BE-DCA5-E5CB-47FB-E51AED1550F9}" dt="2023-11-29T23:53:26.864" v="31"/>
          <ac:picMkLst>
            <pc:docMk/>
            <pc:sldMk cId="3851772172" sldId="276"/>
            <ac:picMk id="20" creationId="{BC274262-4833-8BF8-F419-FB06AF0F378D}"/>
          </ac:picMkLst>
        </pc:picChg>
        <pc:picChg chg="del">
          <ac:chgData name="Buttermore, Elissa N" userId="S::ebuttermore@usbr.gov::a54a9b1f-9454-40ee-834e-a510b3c527c2" providerId="AD" clId="Web-{27CAB9BE-DCA5-E5CB-47FB-E51AED1550F9}" dt="2023-11-29T23:53:32.114" v="34"/>
          <ac:picMkLst>
            <pc:docMk/>
            <pc:sldMk cId="3851772172" sldId="276"/>
            <ac:picMk id="26" creationId="{CD0861FB-3044-E6CE-31E0-915562D0ACDC}"/>
          </ac:picMkLst>
        </pc:picChg>
        <pc:picChg chg="del">
          <ac:chgData name="Buttermore, Elissa N" userId="S::ebuttermore@usbr.gov::a54a9b1f-9454-40ee-834e-a510b3c527c2" providerId="AD" clId="Web-{27CAB9BE-DCA5-E5CB-47FB-E51AED1550F9}" dt="2023-11-29T23:53:25.864" v="29"/>
          <ac:picMkLst>
            <pc:docMk/>
            <pc:sldMk cId="3851772172" sldId="276"/>
            <ac:picMk id="32" creationId="{C471E301-6FD0-3579-1B66-A6B3568CBF1D}"/>
          </ac:picMkLst>
        </pc:picChg>
        <pc:picChg chg="del">
          <ac:chgData name="Buttermore, Elissa N" userId="S::ebuttermore@usbr.gov::a54a9b1f-9454-40ee-834e-a510b3c527c2" providerId="AD" clId="Web-{27CAB9BE-DCA5-E5CB-47FB-E51AED1550F9}" dt="2023-11-29T23:53:27.833" v="32"/>
          <ac:picMkLst>
            <pc:docMk/>
            <pc:sldMk cId="3851772172" sldId="276"/>
            <ac:picMk id="34" creationId="{6E2E058D-8BED-0F5E-5A5B-187D49D73753}"/>
          </ac:picMkLst>
        </pc:picChg>
        <pc:picChg chg="del">
          <ac:chgData name="Buttermore, Elissa N" userId="S::ebuttermore@usbr.gov::a54a9b1f-9454-40ee-834e-a510b3c527c2" providerId="AD" clId="Web-{27CAB9BE-DCA5-E5CB-47FB-E51AED1550F9}" dt="2023-11-29T23:53:35.973" v="36"/>
          <ac:picMkLst>
            <pc:docMk/>
            <pc:sldMk cId="3851772172" sldId="276"/>
            <ac:picMk id="38" creationId="{1088536F-2B60-64AE-7375-428DA5E4D9C0}"/>
          </ac:picMkLst>
        </pc:picChg>
        <pc:picChg chg="del">
          <ac:chgData name="Buttermore, Elissa N" userId="S::ebuttermore@usbr.gov::a54a9b1f-9454-40ee-834e-a510b3c527c2" providerId="AD" clId="Web-{27CAB9BE-DCA5-E5CB-47FB-E51AED1550F9}" dt="2023-11-29T23:53:14.957" v="23"/>
          <ac:picMkLst>
            <pc:docMk/>
            <pc:sldMk cId="3851772172" sldId="276"/>
            <ac:picMk id="40" creationId="{67A8F089-7B06-210B-F5B5-AE6F840ECD31}"/>
          </ac:picMkLst>
        </pc:picChg>
        <pc:picChg chg="del">
          <ac:chgData name="Buttermore, Elissa N" userId="S::ebuttermore@usbr.gov::a54a9b1f-9454-40ee-834e-a510b3c527c2" providerId="AD" clId="Web-{27CAB9BE-DCA5-E5CB-47FB-E51AED1550F9}" dt="2023-11-29T23:53:54.943" v="39"/>
          <ac:picMkLst>
            <pc:docMk/>
            <pc:sldMk cId="3851772172" sldId="276"/>
            <ac:picMk id="42" creationId="{8260CB8A-F05B-5C6D-9BC7-6805149676C4}"/>
          </ac:picMkLst>
        </pc:picChg>
        <pc:picChg chg="del">
          <ac:chgData name="Buttermore, Elissa N" userId="S::ebuttermore@usbr.gov::a54a9b1f-9454-40ee-834e-a510b3c527c2" providerId="AD" clId="Web-{27CAB9BE-DCA5-E5CB-47FB-E51AED1550F9}" dt="2023-11-29T23:53:52.208" v="38"/>
          <ac:picMkLst>
            <pc:docMk/>
            <pc:sldMk cId="3851772172" sldId="276"/>
            <ac:picMk id="44" creationId="{428AF044-6FD1-252F-7945-4AEAAF6ABEAA}"/>
          </ac:picMkLst>
        </pc:picChg>
      </pc:sldChg>
      <pc:sldChg chg="modSp add del">
        <pc:chgData name="Buttermore, Elissa N" userId="S::ebuttermore@usbr.gov::a54a9b1f-9454-40ee-834e-a510b3c527c2" providerId="AD" clId="Web-{27CAB9BE-DCA5-E5CB-47FB-E51AED1550F9}" dt="2023-11-29T23:51:12.345" v="19"/>
        <pc:sldMkLst>
          <pc:docMk/>
          <pc:sldMk cId="4265858050" sldId="276"/>
        </pc:sldMkLst>
        <pc:spChg chg="mod">
          <ac:chgData name="Buttermore, Elissa N" userId="S::ebuttermore@usbr.gov::a54a9b1f-9454-40ee-834e-a510b3c527c2" providerId="AD" clId="Web-{27CAB9BE-DCA5-E5CB-47FB-E51AED1550F9}" dt="2023-11-29T23:50:59.360" v="18" actId="20577"/>
          <ac:spMkLst>
            <pc:docMk/>
            <pc:sldMk cId="4265858050" sldId="276"/>
            <ac:spMk id="2" creationId="{C2F3A5A1-CDD0-2CAB-A2BF-D0C9B7326AB7}"/>
          </ac:spMkLst>
        </pc:spChg>
      </pc:sldChg>
    </pc:docChg>
  </pc:docChgLst>
  <pc:docChgLst>
    <pc:chgData name="Pien, Catarina L" userId="055f424c-5a88-4e6e-9e88-d4462ff2eeee" providerId="ADAL" clId="{C064ED6B-E3CF-4BDB-8DC8-7DDADE089375}"/>
    <pc:docChg chg="undo custSel addSld delSld modSld sldOrd">
      <pc:chgData name="Pien, Catarina L" userId="055f424c-5a88-4e6e-9e88-d4462ff2eeee" providerId="ADAL" clId="{C064ED6B-E3CF-4BDB-8DC8-7DDADE089375}" dt="2023-11-30T20:55:19.141" v="4415"/>
      <pc:docMkLst>
        <pc:docMk/>
      </pc:docMkLst>
      <pc:sldChg chg="modSp mod">
        <pc:chgData name="Pien, Catarina L" userId="055f424c-5a88-4e6e-9e88-d4462ff2eeee" providerId="ADAL" clId="{C064ED6B-E3CF-4BDB-8DC8-7DDADE089375}" dt="2023-11-29T18:56:20.220" v="31" actId="1036"/>
        <pc:sldMkLst>
          <pc:docMk/>
          <pc:sldMk cId="585540756" sldId="256"/>
        </pc:sldMkLst>
        <pc:spChg chg="mod">
          <ac:chgData name="Pien, Catarina L" userId="055f424c-5a88-4e6e-9e88-d4462ff2eeee" providerId="ADAL" clId="{C064ED6B-E3CF-4BDB-8DC8-7DDADE089375}" dt="2023-11-29T18:56:20.220" v="31" actId="1036"/>
          <ac:spMkLst>
            <pc:docMk/>
            <pc:sldMk cId="585540756" sldId="256"/>
            <ac:spMk id="2" creationId="{00000000-0000-0000-0000-000000000000}"/>
          </ac:spMkLst>
        </pc:spChg>
        <pc:spChg chg="mod">
          <ac:chgData name="Pien, Catarina L" userId="055f424c-5a88-4e6e-9e88-d4462ff2eeee" providerId="ADAL" clId="{C064ED6B-E3CF-4BDB-8DC8-7DDADE089375}" dt="2023-11-29T18:56:20.220" v="31" actId="1036"/>
          <ac:spMkLst>
            <pc:docMk/>
            <pc:sldMk cId="585540756" sldId="256"/>
            <ac:spMk id="3" creationId="{00000000-0000-0000-0000-000000000000}"/>
          </ac:spMkLst>
        </pc:spChg>
        <pc:spChg chg="mod">
          <ac:chgData name="Pien, Catarina L" userId="055f424c-5a88-4e6e-9e88-d4462ff2eeee" providerId="ADAL" clId="{C064ED6B-E3CF-4BDB-8DC8-7DDADE089375}" dt="2023-11-29T18:56:06.683" v="0" actId="1076"/>
          <ac:spMkLst>
            <pc:docMk/>
            <pc:sldMk cId="585540756" sldId="256"/>
            <ac:spMk id="8" creationId="{83D58F1E-08A0-7997-4030-9EDC9AB3CAEA}"/>
          </ac:spMkLst>
        </pc:spChg>
        <pc:picChg chg="mod">
          <ac:chgData name="Pien, Catarina L" userId="055f424c-5a88-4e6e-9e88-d4462ff2eeee" providerId="ADAL" clId="{C064ED6B-E3CF-4BDB-8DC8-7DDADE089375}" dt="2023-11-29T18:56:06.683" v="0" actId="1076"/>
          <ac:picMkLst>
            <pc:docMk/>
            <pc:sldMk cId="585540756" sldId="256"/>
            <ac:picMk id="7" creationId="{9B0472B1-59AB-5343-9256-29F33BB46A85}"/>
          </ac:picMkLst>
        </pc:picChg>
      </pc:sldChg>
      <pc:sldChg chg="modSp mod">
        <pc:chgData name="Pien, Catarina L" userId="055f424c-5a88-4e6e-9e88-d4462ff2eeee" providerId="ADAL" clId="{C064ED6B-E3CF-4BDB-8DC8-7DDADE089375}" dt="2023-11-30T17:52:40.454" v="3945" actId="1076"/>
        <pc:sldMkLst>
          <pc:docMk/>
          <pc:sldMk cId="1829482729" sldId="257"/>
        </pc:sldMkLst>
        <pc:spChg chg="mod">
          <ac:chgData name="Pien, Catarina L" userId="055f424c-5a88-4e6e-9e88-d4462ff2eeee" providerId="ADAL" clId="{C064ED6B-E3CF-4BDB-8DC8-7DDADE089375}" dt="2023-11-30T17:52:40.454" v="3945" actId="1076"/>
          <ac:spMkLst>
            <pc:docMk/>
            <pc:sldMk cId="1829482729" sldId="257"/>
            <ac:spMk id="5" creationId="{154AF925-444F-2D40-980F-94567954927E}"/>
          </ac:spMkLst>
        </pc:spChg>
      </pc:sldChg>
      <pc:sldChg chg="addSp modSp">
        <pc:chgData name="Pien, Catarina L" userId="055f424c-5a88-4e6e-9e88-d4462ff2eeee" providerId="ADAL" clId="{C064ED6B-E3CF-4BDB-8DC8-7DDADE089375}" dt="2023-11-30T17:52:30.186" v="3942"/>
        <pc:sldMkLst>
          <pc:docMk/>
          <pc:sldMk cId="3962899931" sldId="258"/>
        </pc:sldMkLst>
        <pc:picChg chg="add mod">
          <ac:chgData name="Pien, Catarina L" userId="055f424c-5a88-4e6e-9e88-d4462ff2eeee" providerId="ADAL" clId="{C064ED6B-E3CF-4BDB-8DC8-7DDADE089375}" dt="2023-11-30T17:52:30.186" v="3942"/>
          <ac:picMkLst>
            <pc:docMk/>
            <pc:sldMk cId="3962899931" sldId="258"/>
            <ac:picMk id="4" creationId="{91E032E6-6A1D-0BCA-239F-73DBDB72182C}"/>
          </ac:picMkLst>
        </pc:picChg>
      </pc:sldChg>
      <pc:sldChg chg="addSp modSp">
        <pc:chgData name="Pien, Catarina L" userId="055f424c-5a88-4e6e-9e88-d4462ff2eeee" providerId="ADAL" clId="{C064ED6B-E3CF-4BDB-8DC8-7DDADE089375}" dt="2023-11-30T17:52:32.030" v="3943"/>
        <pc:sldMkLst>
          <pc:docMk/>
          <pc:sldMk cId="2761631674" sldId="259"/>
        </pc:sldMkLst>
        <pc:picChg chg="add mod">
          <ac:chgData name="Pien, Catarina L" userId="055f424c-5a88-4e6e-9e88-d4462ff2eeee" providerId="ADAL" clId="{C064ED6B-E3CF-4BDB-8DC8-7DDADE089375}" dt="2023-11-30T17:52:32.030" v="3943"/>
          <ac:picMkLst>
            <pc:docMk/>
            <pc:sldMk cId="2761631674" sldId="259"/>
            <ac:picMk id="4" creationId="{743FFCC3-5835-8667-2AB0-DDAE6EB39C55}"/>
          </ac:picMkLst>
        </pc:picChg>
      </pc:sldChg>
      <pc:sldChg chg="addSp modSp">
        <pc:chgData name="Pien, Catarina L" userId="055f424c-5a88-4e6e-9e88-d4462ff2eeee" providerId="ADAL" clId="{C064ED6B-E3CF-4BDB-8DC8-7DDADE089375}" dt="2023-11-30T17:52:33.249" v="3944"/>
        <pc:sldMkLst>
          <pc:docMk/>
          <pc:sldMk cId="4188062347" sldId="260"/>
        </pc:sldMkLst>
        <pc:picChg chg="add mod">
          <ac:chgData name="Pien, Catarina L" userId="055f424c-5a88-4e6e-9e88-d4462ff2eeee" providerId="ADAL" clId="{C064ED6B-E3CF-4BDB-8DC8-7DDADE089375}" dt="2023-11-30T17:52:33.249" v="3944"/>
          <ac:picMkLst>
            <pc:docMk/>
            <pc:sldMk cId="4188062347" sldId="260"/>
            <ac:picMk id="4" creationId="{21230573-5F6C-EDF2-8BC1-878B64257546}"/>
          </ac:picMkLst>
        </pc:picChg>
      </pc:sldChg>
      <pc:sldChg chg="modSp mod ord modNotesTx">
        <pc:chgData name="Pien, Catarina L" userId="055f424c-5a88-4e6e-9e88-d4462ff2eeee" providerId="ADAL" clId="{C064ED6B-E3CF-4BDB-8DC8-7DDADE089375}" dt="2023-11-30T20:54:47.109" v="4404" actId="6549"/>
        <pc:sldMkLst>
          <pc:docMk/>
          <pc:sldMk cId="2920112109" sldId="261"/>
        </pc:sldMkLst>
        <pc:spChg chg="mod">
          <ac:chgData name="Pien, Catarina L" userId="055f424c-5a88-4e6e-9e88-d4462ff2eeee" providerId="ADAL" clId="{C064ED6B-E3CF-4BDB-8DC8-7DDADE089375}" dt="2023-11-29T19:14:30.677" v="182" actId="1035"/>
          <ac:spMkLst>
            <pc:docMk/>
            <pc:sldMk cId="2920112109" sldId="261"/>
            <ac:spMk id="3" creationId="{70A6FDA4-C30B-10C5-72DD-5FB696CC8E41}"/>
          </ac:spMkLst>
        </pc:spChg>
        <pc:spChg chg="mod">
          <ac:chgData name="Pien, Catarina L" userId="055f424c-5a88-4e6e-9e88-d4462ff2eeee" providerId="ADAL" clId="{C064ED6B-E3CF-4BDB-8DC8-7DDADE089375}" dt="2023-11-29T19:14:30.677" v="182" actId="1035"/>
          <ac:spMkLst>
            <pc:docMk/>
            <pc:sldMk cId="2920112109" sldId="261"/>
            <ac:spMk id="4" creationId="{381FF26A-A38D-D3A6-50A3-22078CEB91DA}"/>
          </ac:spMkLst>
        </pc:spChg>
        <pc:spChg chg="mod">
          <ac:chgData name="Pien, Catarina L" userId="055f424c-5a88-4e6e-9e88-d4462ff2eeee" providerId="ADAL" clId="{C064ED6B-E3CF-4BDB-8DC8-7DDADE089375}" dt="2023-11-29T19:14:30.677" v="182" actId="1035"/>
          <ac:spMkLst>
            <pc:docMk/>
            <pc:sldMk cId="2920112109" sldId="261"/>
            <ac:spMk id="5" creationId="{4C2E71AD-CFC8-F37B-BFB2-3E588E41FC7B}"/>
          </ac:spMkLst>
        </pc:spChg>
        <pc:spChg chg="mod">
          <ac:chgData name="Pien, Catarina L" userId="055f424c-5a88-4e6e-9e88-d4462ff2eeee" providerId="ADAL" clId="{C064ED6B-E3CF-4BDB-8DC8-7DDADE089375}" dt="2023-11-29T19:14:30.677" v="182" actId="1035"/>
          <ac:spMkLst>
            <pc:docMk/>
            <pc:sldMk cId="2920112109" sldId="261"/>
            <ac:spMk id="8" creationId="{6024D3D5-CA6C-5A05-9DAC-CE947EEBF90C}"/>
          </ac:spMkLst>
        </pc:spChg>
        <pc:spChg chg="mod">
          <ac:chgData name="Pien, Catarina L" userId="055f424c-5a88-4e6e-9e88-d4462ff2eeee" providerId="ADAL" clId="{C064ED6B-E3CF-4BDB-8DC8-7DDADE089375}" dt="2023-11-29T19:14:30.677" v="182" actId="1035"/>
          <ac:spMkLst>
            <pc:docMk/>
            <pc:sldMk cId="2920112109" sldId="261"/>
            <ac:spMk id="10" creationId="{7492994E-844B-BE82-D69B-609061168A10}"/>
          </ac:spMkLst>
        </pc:spChg>
        <pc:spChg chg="mod">
          <ac:chgData name="Pien, Catarina L" userId="055f424c-5a88-4e6e-9e88-d4462ff2eeee" providerId="ADAL" clId="{C064ED6B-E3CF-4BDB-8DC8-7DDADE089375}" dt="2023-11-29T19:14:30.677" v="182" actId="1035"/>
          <ac:spMkLst>
            <pc:docMk/>
            <pc:sldMk cId="2920112109" sldId="261"/>
            <ac:spMk id="12" creationId="{65F485C2-011F-4951-A614-7792F052B792}"/>
          </ac:spMkLst>
        </pc:spChg>
        <pc:spChg chg="mod">
          <ac:chgData name="Pien, Catarina L" userId="055f424c-5a88-4e6e-9e88-d4462ff2eeee" providerId="ADAL" clId="{C064ED6B-E3CF-4BDB-8DC8-7DDADE089375}" dt="2023-11-29T19:14:30.677" v="182" actId="1035"/>
          <ac:spMkLst>
            <pc:docMk/>
            <pc:sldMk cId="2920112109" sldId="261"/>
            <ac:spMk id="14" creationId="{2AB6CA50-5924-4FF1-709A-0008AF0F3E08}"/>
          </ac:spMkLst>
        </pc:spChg>
        <pc:spChg chg="mod">
          <ac:chgData name="Pien, Catarina L" userId="055f424c-5a88-4e6e-9e88-d4462ff2eeee" providerId="ADAL" clId="{C064ED6B-E3CF-4BDB-8DC8-7DDADE089375}" dt="2023-11-29T19:14:30.677" v="182" actId="1035"/>
          <ac:spMkLst>
            <pc:docMk/>
            <pc:sldMk cId="2920112109" sldId="261"/>
            <ac:spMk id="15" creationId="{71D1727C-C342-70FC-29BB-DE5A1C6D4DD4}"/>
          </ac:spMkLst>
        </pc:spChg>
        <pc:spChg chg="mod">
          <ac:chgData name="Pien, Catarina L" userId="055f424c-5a88-4e6e-9e88-d4462ff2eeee" providerId="ADAL" clId="{C064ED6B-E3CF-4BDB-8DC8-7DDADE089375}" dt="2023-11-29T19:14:30.677" v="182" actId="1035"/>
          <ac:spMkLst>
            <pc:docMk/>
            <pc:sldMk cId="2920112109" sldId="261"/>
            <ac:spMk id="16" creationId="{B3650EAB-CE1D-B08D-7457-7F27856F5088}"/>
          </ac:spMkLst>
        </pc:spChg>
        <pc:spChg chg="mod">
          <ac:chgData name="Pien, Catarina L" userId="055f424c-5a88-4e6e-9e88-d4462ff2eeee" providerId="ADAL" clId="{C064ED6B-E3CF-4BDB-8DC8-7DDADE089375}" dt="2023-11-29T19:14:30.677" v="182" actId="1035"/>
          <ac:spMkLst>
            <pc:docMk/>
            <pc:sldMk cId="2920112109" sldId="261"/>
            <ac:spMk id="18" creationId="{26AE267B-0880-8AC1-E735-C8802C3D39EF}"/>
          </ac:spMkLst>
        </pc:spChg>
        <pc:spChg chg="mod">
          <ac:chgData name="Pien, Catarina L" userId="055f424c-5a88-4e6e-9e88-d4462ff2eeee" providerId="ADAL" clId="{C064ED6B-E3CF-4BDB-8DC8-7DDADE089375}" dt="2023-11-29T19:14:30.677" v="182" actId="1035"/>
          <ac:spMkLst>
            <pc:docMk/>
            <pc:sldMk cId="2920112109" sldId="261"/>
            <ac:spMk id="19" creationId="{9AACF1A9-A37C-F498-0063-611AD69A2FE4}"/>
          </ac:spMkLst>
        </pc:spChg>
        <pc:picChg chg="mod">
          <ac:chgData name="Pien, Catarina L" userId="055f424c-5a88-4e6e-9e88-d4462ff2eeee" providerId="ADAL" clId="{C064ED6B-E3CF-4BDB-8DC8-7DDADE089375}" dt="2023-11-29T19:14:30.677" v="182" actId="1035"/>
          <ac:picMkLst>
            <pc:docMk/>
            <pc:sldMk cId="2920112109" sldId="261"/>
            <ac:picMk id="7" creationId="{6B0FFC3D-B172-3BD0-0C13-9497E7EDD181}"/>
          </ac:picMkLst>
        </pc:picChg>
      </pc:sldChg>
      <pc:sldChg chg="addSp modSp mod">
        <pc:chgData name="Pien, Catarina L" userId="055f424c-5a88-4e6e-9e88-d4462ff2eeee" providerId="ADAL" clId="{C064ED6B-E3CF-4BDB-8DC8-7DDADE089375}" dt="2023-11-30T17:52:27.438" v="3941" actId="1076"/>
        <pc:sldMkLst>
          <pc:docMk/>
          <pc:sldMk cId="2100428068" sldId="271"/>
        </pc:sldMkLst>
        <pc:spChg chg="mod">
          <ac:chgData name="Pien, Catarina L" userId="055f424c-5a88-4e6e-9e88-d4462ff2eeee" providerId="ADAL" clId="{C064ED6B-E3CF-4BDB-8DC8-7DDADE089375}" dt="2023-11-29T19:47:37.697" v="3826" actId="2711"/>
          <ac:spMkLst>
            <pc:docMk/>
            <pc:sldMk cId="2100428068" sldId="271"/>
            <ac:spMk id="3" creationId="{5D53FDFE-EF3E-D1E9-A764-CB4D487A151D}"/>
          </ac:spMkLst>
        </pc:spChg>
        <pc:picChg chg="add mod">
          <ac:chgData name="Pien, Catarina L" userId="055f424c-5a88-4e6e-9e88-d4462ff2eeee" providerId="ADAL" clId="{C064ED6B-E3CF-4BDB-8DC8-7DDADE089375}" dt="2023-11-30T17:52:27.438" v="3941" actId="1076"/>
          <ac:picMkLst>
            <pc:docMk/>
            <pc:sldMk cId="2100428068" sldId="271"/>
            <ac:picMk id="4" creationId="{B6C861A9-8271-C338-216D-F44D0A07B4F8}"/>
          </ac:picMkLst>
        </pc:picChg>
      </pc:sldChg>
      <pc:sldChg chg="addSp delSp modSp mod modNotesTx">
        <pc:chgData name="Pien, Catarina L" userId="055f424c-5a88-4e6e-9e88-d4462ff2eeee" providerId="ADAL" clId="{C064ED6B-E3CF-4BDB-8DC8-7DDADE089375}" dt="2023-11-30T20:55:03.539" v="4414" actId="20577"/>
        <pc:sldMkLst>
          <pc:docMk/>
          <pc:sldMk cId="328048062" sldId="273"/>
        </pc:sldMkLst>
        <pc:spChg chg="mod">
          <ac:chgData name="Pien, Catarina L" userId="055f424c-5a88-4e6e-9e88-d4462ff2eeee" providerId="ADAL" clId="{C064ED6B-E3CF-4BDB-8DC8-7DDADE089375}" dt="2023-11-29T23:40:56.201" v="3908" actId="948"/>
          <ac:spMkLst>
            <pc:docMk/>
            <pc:sldMk cId="328048062" sldId="273"/>
            <ac:spMk id="3" creationId="{9DD32F87-4E82-D434-861F-F7FF09CF4B47}"/>
          </ac:spMkLst>
        </pc:spChg>
        <pc:picChg chg="add mod">
          <ac:chgData name="Pien, Catarina L" userId="055f424c-5a88-4e6e-9e88-d4462ff2eeee" providerId="ADAL" clId="{C064ED6B-E3CF-4BDB-8DC8-7DDADE089375}" dt="2023-11-29T21:45:15.385" v="3844" actId="1076"/>
          <ac:picMkLst>
            <pc:docMk/>
            <pc:sldMk cId="328048062" sldId="273"/>
            <ac:picMk id="7" creationId="{6A019223-365F-0823-8AC7-C97DAD5B6996}"/>
          </ac:picMkLst>
        </pc:picChg>
        <pc:picChg chg="add del mod">
          <ac:chgData name="Pien, Catarina L" userId="055f424c-5a88-4e6e-9e88-d4462ff2eeee" providerId="ADAL" clId="{C064ED6B-E3CF-4BDB-8DC8-7DDADE089375}" dt="2023-11-29T23:39:28.153" v="3884" actId="478"/>
          <ac:picMkLst>
            <pc:docMk/>
            <pc:sldMk cId="328048062" sldId="273"/>
            <ac:picMk id="9" creationId="{EBBB3767-BB76-5EF3-3403-1B1A0FC58E34}"/>
          </ac:picMkLst>
        </pc:picChg>
        <pc:picChg chg="add mod">
          <ac:chgData name="Pien, Catarina L" userId="055f424c-5a88-4e6e-9e88-d4462ff2eeee" providerId="ADAL" clId="{C064ED6B-E3CF-4BDB-8DC8-7DDADE089375}" dt="2023-11-29T23:40:20.216" v="3891" actId="1076"/>
          <ac:picMkLst>
            <pc:docMk/>
            <pc:sldMk cId="328048062" sldId="273"/>
            <ac:picMk id="11" creationId="{352DF7B0-E4E3-5A80-2016-0F7C56B232C8}"/>
          </ac:picMkLst>
        </pc:picChg>
        <pc:picChg chg="mod">
          <ac:chgData name="Pien, Catarina L" userId="055f424c-5a88-4e6e-9e88-d4462ff2eeee" providerId="ADAL" clId="{C064ED6B-E3CF-4BDB-8DC8-7DDADE089375}" dt="2023-11-29T23:40:19.020" v="3890" actId="1076"/>
          <ac:picMkLst>
            <pc:docMk/>
            <pc:sldMk cId="328048062" sldId="273"/>
            <ac:picMk id="18" creationId="{696FCC0A-AF54-6C09-33FC-1BE1CFB76C9F}"/>
          </ac:picMkLst>
        </pc:picChg>
        <pc:picChg chg="del">
          <ac:chgData name="Pien, Catarina L" userId="055f424c-5a88-4e6e-9e88-d4462ff2eeee" providerId="ADAL" clId="{C064ED6B-E3CF-4BDB-8DC8-7DDADE089375}" dt="2023-11-29T21:44:40.337" v="3837" actId="478"/>
          <ac:picMkLst>
            <pc:docMk/>
            <pc:sldMk cId="328048062" sldId="273"/>
            <ac:picMk id="28" creationId="{0EF29924-2FFF-60D3-095E-08CF24B695C2}"/>
          </ac:picMkLst>
        </pc:picChg>
      </pc:sldChg>
      <pc:sldChg chg="modSp mod modAnim modNotesTx">
        <pc:chgData name="Pien, Catarina L" userId="055f424c-5a88-4e6e-9e88-d4462ff2eeee" providerId="ADAL" clId="{C064ED6B-E3CF-4BDB-8DC8-7DDADE089375}" dt="2023-11-30T20:55:19.141" v="4415"/>
        <pc:sldMkLst>
          <pc:docMk/>
          <pc:sldMk cId="37660160" sldId="274"/>
        </pc:sldMkLst>
        <pc:graphicFrameChg chg="mod">
          <ac:chgData name="Pien, Catarina L" userId="055f424c-5a88-4e6e-9e88-d4462ff2eeee" providerId="ADAL" clId="{C064ED6B-E3CF-4BDB-8DC8-7DDADE089375}" dt="2023-11-29T19:30:31.359" v="2337"/>
          <ac:graphicFrameMkLst>
            <pc:docMk/>
            <pc:sldMk cId="37660160" sldId="274"/>
            <ac:graphicFrameMk id="7" creationId="{AF8601FF-05BD-5DA3-6273-9901E081AC9E}"/>
          </ac:graphicFrameMkLst>
        </pc:graphicFrameChg>
      </pc:sldChg>
      <pc:sldChg chg="addSp delSp modSp mod modNotesTx">
        <pc:chgData name="Pien, Catarina L" userId="055f424c-5a88-4e6e-9e88-d4462ff2eeee" providerId="ADAL" clId="{C064ED6B-E3CF-4BDB-8DC8-7DDADE089375}" dt="2023-11-30T16:59:56.802" v="3938" actId="20577"/>
        <pc:sldMkLst>
          <pc:docMk/>
          <pc:sldMk cId="1451147976" sldId="275"/>
        </pc:sldMkLst>
        <pc:graphicFrameChg chg="mod">
          <ac:chgData name="Pien, Catarina L" userId="055f424c-5a88-4e6e-9e88-d4462ff2eeee" providerId="ADAL" clId="{C064ED6B-E3CF-4BDB-8DC8-7DDADE089375}" dt="2023-11-29T19:25:59.189" v="1614" actId="14100"/>
          <ac:graphicFrameMkLst>
            <pc:docMk/>
            <pc:sldMk cId="1451147976" sldId="275"/>
            <ac:graphicFrameMk id="6" creationId="{47D40307-8461-2B5C-D626-B18A4A10AA8E}"/>
          </ac:graphicFrameMkLst>
        </pc:graphicFrameChg>
        <pc:picChg chg="add del mod">
          <ac:chgData name="Pien, Catarina L" userId="055f424c-5a88-4e6e-9e88-d4462ff2eeee" providerId="ADAL" clId="{C064ED6B-E3CF-4BDB-8DC8-7DDADE089375}" dt="2023-11-29T18:59:56.032" v="47" actId="478"/>
          <ac:picMkLst>
            <pc:docMk/>
            <pc:sldMk cId="1451147976" sldId="275"/>
            <ac:picMk id="3" creationId="{A6E3002F-BD51-AC5E-8479-EF11F456A19E}"/>
          </ac:picMkLst>
        </pc:picChg>
        <pc:picChg chg="add mod">
          <ac:chgData name="Pien, Catarina L" userId="055f424c-5a88-4e6e-9e88-d4462ff2eeee" providerId="ADAL" clId="{C064ED6B-E3CF-4BDB-8DC8-7DDADE089375}" dt="2023-11-29T19:25:56.493" v="1613" actId="1076"/>
          <ac:picMkLst>
            <pc:docMk/>
            <pc:sldMk cId="1451147976" sldId="275"/>
            <ac:picMk id="7" creationId="{5F43CC89-A35E-D28A-1CE6-E7ADD98A4BAC}"/>
          </ac:picMkLst>
        </pc:picChg>
        <pc:picChg chg="add del mod">
          <ac:chgData name="Pien, Catarina L" userId="055f424c-5a88-4e6e-9e88-d4462ff2eeee" providerId="ADAL" clId="{C064ED6B-E3CF-4BDB-8DC8-7DDADE089375}" dt="2023-11-29T19:10:20.268" v="123" actId="478"/>
          <ac:picMkLst>
            <pc:docMk/>
            <pc:sldMk cId="1451147976" sldId="275"/>
            <ac:picMk id="9" creationId="{FE5B4319-0F3C-E498-97B7-F1928BB96554}"/>
          </ac:picMkLst>
        </pc:picChg>
        <pc:picChg chg="add del mod">
          <ac:chgData name="Pien, Catarina L" userId="055f424c-5a88-4e6e-9e88-d4462ff2eeee" providerId="ADAL" clId="{C064ED6B-E3CF-4BDB-8DC8-7DDADE089375}" dt="2023-11-29T19:05:51.736" v="102" actId="478"/>
          <ac:picMkLst>
            <pc:docMk/>
            <pc:sldMk cId="1451147976" sldId="275"/>
            <ac:picMk id="11" creationId="{683D956D-9814-8B85-7B95-B92A90F49036}"/>
          </ac:picMkLst>
        </pc:picChg>
        <pc:picChg chg="add del mod">
          <ac:chgData name="Pien, Catarina L" userId="055f424c-5a88-4e6e-9e88-d4462ff2eeee" providerId="ADAL" clId="{C064ED6B-E3CF-4BDB-8DC8-7DDADE089375}" dt="2023-11-29T19:10:19.742" v="122" actId="478"/>
          <ac:picMkLst>
            <pc:docMk/>
            <pc:sldMk cId="1451147976" sldId="275"/>
            <ac:picMk id="13" creationId="{AB9C7E02-0AD3-6EA7-DADF-7F49E5381B2C}"/>
          </ac:picMkLst>
        </pc:picChg>
      </pc:sldChg>
      <pc:sldChg chg="modSp del mod">
        <pc:chgData name="Pien, Catarina L" userId="055f424c-5a88-4e6e-9e88-d4462ff2eeee" providerId="ADAL" clId="{C064ED6B-E3CF-4BDB-8DC8-7DDADE089375}" dt="2023-11-29T19:38:13.386" v="2705" actId="47"/>
        <pc:sldMkLst>
          <pc:docMk/>
          <pc:sldMk cId="622167782" sldId="276"/>
        </pc:sldMkLst>
        <pc:spChg chg="mod">
          <ac:chgData name="Pien, Catarina L" userId="055f424c-5a88-4e6e-9e88-d4462ff2eeee" providerId="ADAL" clId="{C064ED6B-E3CF-4BDB-8DC8-7DDADE089375}" dt="2023-11-29T19:14:55.708" v="184" actId="20577"/>
          <ac:spMkLst>
            <pc:docMk/>
            <pc:sldMk cId="622167782" sldId="276"/>
            <ac:spMk id="2" creationId="{7A5378A1-3BA9-98DE-C184-3A158BC5B7E9}"/>
          </ac:spMkLst>
        </pc:spChg>
      </pc:sldChg>
      <pc:sldChg chg="delSp modSp add del mod">
        <pc:chgData name="Pien, Catarina L" userId="055f424c-5a88-4e6e-9e88-d4462ff2eeee" providerId="ADAL" clId="{C064ED6B-E3CF-4BDB-8DC8-7DDADE089375}" dt="2023-11-29T19:26:00.898" v="1615" actId="47"/>
        <pc:sldMkLst>
          <pc:docMk/>
          <pc:sldMk cId="3787809776" sldId="277"/>
        </pc:sldMkLst>
        <pc:graphicFrameChg chg="mod">
          <ac:chgData name="Pien, Catarina L" userId="055f424c-5a88-4e6e-9e88-d4462ff2eeee" providerId="ADAL" clId="{C064ED6B-E3CF-4BDB-8DC8-7DDADE089375}" dt="2023-11-29T19:10:40.909" v="131"/>
          <ac:graphicFrameMkLst>
            <pc:docMk/>
            <pc:sldMk cId="3787809776" sldId="277"/>
            <ac:graphicFrameMk id="6" creationId="{47D40307-8461-2B5C-D626-B18A4A10AA8E}"/>
          </ac:graphicFrameMkLst>
        </pc:graphicFrameChg>
        <pc:picChg chg="del">
          <ac:chgData name="Pien, Catarina L" userId="055f424c-5a88-4e6e-9e88-d4462ff2eeee" providerId="ADAL" clId="{C064ED6B-E3CF-4BDB-8DC8-7DDADE089375}" dt="2023-11-29T19:10:26.711" v="125" actId="478"/>
          <ac:picMkLst>
            <pc:docMk/>
            <pc:sldMk cId="3787809776" sldId="277"/>
            <ac:picMk id="7" creationId="{5F43CC89-A35E-D28A-1CE6-E7ADD98A4BAC}"/>
          </ac:picMkLst>
        </pc:picChg>
        <pc:picChg chg="del">
          <ac:chgData name="Pien, Catarina L" userId="055f424c-5a88-4e6e-9e88-d4462ff2eeee" providerId="ADAL" clId="{C064ED6B-E3CF-4BDB-8DC8-7DDADE089375}" dt="2023-11-29T19:10:27.942" v="126" actId="478"/>
          <ac:picMkLst>
            <pc:docMk/>
            <pc:sldMk cId="3787809776" sldId="277"/>
            <ac:picMk id="9" creationId="{FE5B4319-0F3C-E498-97B7-F1928BB96554}"/>
          </ac:picMkLst>
        </pc:picChg>
        <pc:picChg chg="mod ord">
          <ac:chgData name="Pien, Catarina L" userId="055f424c-5a88-4e6e-9e88-d4462ff2eeee" providerId="ADAL" clId="{C064ED6B-E3CF-4BDB-8DC8-7DDADE089375}" dt="2023-11-29T19:10:35.101" v="129" actId="167"/>
          <ac:picMkLst>
            <pc:docMk/>
            <pc:sldMk cId="3787809776" sldId="277"/>
            <ac:picMk id="13" creationId="{AB9C7E02-0AD3-6EA7-DADF-7F49E5381B2C}"/>
          </ac:picMkLst>
        </pc:picChg>
      </pc:sldChg>
      <pc:sldChg chg="addSp delSp modSp add del mod">
        <pc:chgData name="Pien, Catarina L" userId="055f424c-5a88-4e6e-9e88-d4462ff2eeee" providerId="ADAL" clId="{C064ED6B-E3CF-4BDB-8DC8-7DDADE089375}" dt="2023-11-29T19:26:02.133" v="1616" actId="47"/>
        <pc:sldMkLst>
          <pc:docMk/>
          <pc:sldMk cId="329547081" sldId="278"/>
        </pc:sldMkLst>
        <pc:graphicFrameChg chg="mod">
          <ac:chgData name="Pien, Catarina L" userId="055f424c-5a88-4e6e-9e88-d4462ff2eeee" providerId="ADAL" clId="{C064ED6B-E3CF-4BDB-8DC8-7DDADE089375}" dt="2023-11-29T19:10:56.188" v="133"/>
          <ac:graphicFrameMkLst>
            <pc:docMk/>
            <pc:sldMk cId="329547081" sldId="278"/>
            <ac:graphicFrameMk id="6" creationId="{47D40307-8461-2B5C-D626-B18A4A10AA8E}"/>
          </ac:graphicFrameMkLst>
        </pc:graphicFrameChg>
        <pc:picChg chg="add mod">
          <ac:chgData name="Pien, Catarina L" userId="055f424c-5a88-4e6e-9e88-d4462ff2eeee" providerId="ADAL" clId="{C064ED6B-E3CF-4BDB-8DC8-7DDADE089375}" dt="2023-11-29T19:11:37.130" v="145" actId="1076"/>
          <ac:picMkLst>
            <pc:docMk/>
            <pc:sldMk cId="329547081" sldId="278"/>
            <ac:picMk id="3" creationId="{2DC9EB8D-C2ED-3650-208A-F83EC17A7DA5}"/>
          </ac:picMkLst>
        </pc:picChg>
        <pc:picChg chg="del">
          <ac:chgData name="Pien, Catarina L" userId="055f424c-5a88-4e6e-9e88-d4462ff2eeee" providerId="ADAL" clId="{C064ED6B-E3CF-4BDB-8DC8-7DDADE089375}" dt="2023-11-29T19:10:57.670" v="134" actId="478"/>
          <ac:picMkLst>
            <pc:docMk/>
            <pc:sldMk cId="329547081" sldId="278"/>
            <ac:picMk id="7" creationId="{5F43CC89-A35E-D28A-1CE6-E7ADD98A4BAC}"/>
          </ac:picMkLst>
        </pc:picChg>
        <pc:picChg chg="mod">
          <ac:chgData name="Pien, Catarina L" userId="055f424c-5a88-4e6e-9e88-d4462ff2eeee" providerId="ADAL" clId="{C064ED6B-E3CF-4BDB-8DC8-7DDADE089375}" dt="2023-11-29T19:11:34.798" v="144" actId="1076"/>
          <ac:picMkLst>
            <pc:docMk/>
            <pc:sldMk cId="329547081" sldId="278"/>
            <ac:picMk id="9" creationId="{FE5B4319-0F3C-E498-97B7-F1928BB96554}"/>
          </ac:picMkLst>
        </pc:picChg>
        <pc:picChg chg="del">
          <ac:chgData name="Pien, Catarina L" userId="055f424c-5a88-4e6e-9e88-d4462ff2eeee" providerId="ADAL" clId="{C064ED6B-E3CF-4BDB-8DC8-7DDADE089375}" dt="2023-11-29T19:10:58.198" v="135" actId="478"/>
          <ac:picMkLst>
            <pc:docMk/>
            <pc:sldMk cId="329547081" sldId="278"/>
            <ac:picMk id="13" creationId="{AB9C7E02-0AD3-6EA7-DADF-7F49E5381B2C}"/>
          </ac:picMkLst>
        </pc:picChg>
      </pc:sldChg>
    </pc:docChg>
  </pc:docChgLst>
  <pc:docChgLst>
    <pc:chgData name="Pien, Catarina L" userId="055f424c-5a88-4e6e-9e88-d4462ff2eeee" providerId="ADAL" clId="{6C2CB478-CE9A-4D30-9D85-9D3E0B0FCC99}"/>
    <pc:docChg chg="modSld">
      <pc:chgData name="Pien, Catarina L" userId="055f424c-5a88-4e6e-9e88-d4462ff2eeee" providerId="ADAL" clId="{6C2CB478-CE9A-4D30-9D85-9D3E0B0FCC99}" dt="2023-12-12T23:59:50.984" v="2266" actId="962"/>
      <pc:docMkLst>
        <pc:docMk/>
      </pc:docMkLst>
      <pc:sldChg chg="modSp mod">
        <pc:chgData name="Pien, Catarina L" userId="055f424c-5a88-4e6e-9e88-d4462ff2eeee" providerId="ADAL" clId="{6C2CB478-CE9A-4D30-9D85-9D3E0B0FCC99}" dt="2023-12-12T23:40:02.576" v="58" actId="962"/>
        <pc:sldMkLst>
          <pc:docMk/>
          <pc:sldMk cId="585540756" sldId="256"/>
        </pc:sldMkLst>
        <pc:picChg chg="mod">
          <ac:chgData name="Pien, Catarina L" userId="055f424c-5a88-4e6e-9e88-d4462ff2eeee" providerId="ADAL" clId="{6C2CB478-CE9A-4D30-9D85-9D3E0B0FCC99}" dt="2023-12-12T23:40:02.576" v="58" actId="962"/>
          <ac:picMkLst>
            <pc:docMk/>
            <pc:sldMk cId="585540756" sldId="256"/>
            <ac:picMk id="4" creationId="{9D7A475D-3DB1-BEE7-97E5-0DA4A66F5750}"/>
          </ac:picMkLst>
        </pc:picChg>
      </pc:sldChg>
      <pc:sldChg chg="modSp mod">
        <pc:chgData name="Pien, Catarina L" userId="055f424c-5a88-4e6e-9e88-d4462ff2eeee" providerId="ADAL" clId="{6C2CB478-CE9A-4D30-9D85-9D3E0B0FCC99}" dt="2023-12-12T23:44:17.206" v="1178" actId="33553"/>
        <pc:sldMkLst>
          <pc:docMk/>
          <pc:sldMk cId="1829482729" sldId="257"/>
        </pc:sldMkLst>
        <pc:spChg chg="mod">
          <ac:chgData name="Pien, Catarina L" userId="055f424c-5a88-4e6e-9e88-d4462ff2eeee" providerId="ADAL" clId="{6C2CB478-CE9A-4D30-9D85-9D3E0B0FCC99}" dt="2023-12-12T23:44:17.206" v="1178" actId="33553"/>
          <ac:spMkLst>
            <pc:docMk/>
            <pc:sldMk cId="1829482729" sldId="257"/>
            <ac:spMk id="5" creationId="{154AF925-444F-2D40-980F-94567954927E}"/>
          </ac:spMkLst>
        </pc:spChg>
      </pc:sldChg>
      <pc:sldChg chg="modSp mod">
        <pc:chgData name="Pien, Catarina L" userId="055f424c-5a88-4e6e-9e88-d4462ff2eeee" providerId="ADAL" clId="{6C2CB478-CE9A-4D30-9D85-9D3E0B0FCC99}" dt="2023-12-12T23:42:31.843" v="1120" actId="962"/>
        <pc:sldMkLst>
          <pc:docMk/>
          <pc:sldMk cId="3962899931" sldId="258"/>
        </pc:sldMkLst>
        <pc:picChg chg="mod">
          <ac:chgData name="Pien, Catarina L" userId="055f424c-5a88-4e6e-9e88-d4462ff2eeee" providerId="ADAL" clId="{6C2CB478-CE9A-4D30-9D85-9D3E0B0FCC99}" dt="2023-12-12T23:42:31.843" v="1120" actId="962"/>
          <ac:picMkLst>
            <pc:docMk/>
            <pc:sldMk cId="3962899931" sldId="258"/>
            <ac:picMk id="4" creationId="{91E032E6-6A1D-0BCA-239F-73DBDB72182C}"/>
          </ac:picMkLst>
        </pc:picChg>
      </pc:sldChg>
      <pc:sldChg chg="modSp mod">
        <pc:chgData name="Pien, Catarina L" userId="055f424c-5a88-4e6e-9e88-d4462ff2eeee" providerId="ADAL" clId="{6C2CB478-CE9A-4D30-9D85-9D3E0B0FCC99}" dt="2023-12-12T23:42:37.037" v="1122" actId="962"/>
        <pc:sldMkLst>
          <pc:docMk/>
          <pc:sldMk cId="2761631674" sldId="259"/>
        </pc:sldMkLst>
        <pc:picChg chg="mod">
          <ac:chgData name="Pien, Catarina L" userId="055f424c-5a88-4e6e-9e88-d4462ff2eeee" providerId="ADAL" clId="{6C2CB478-CE9A-4D30-9D85-9D3E0B0FCC99}" dt="2023-12-12T23:42:37.037" v="1122" actId="962"/>
          <ac:picMkLst>
            <pc:docMk/>
            <pc:sldMk cId="2761631674" sldId="259"/>
            <ac:picMk id="4" creationId="{743FFCC3-5835-8667-2AB0-DDAE6EB39C55}"/>
          </ac:picMkLst>
        </pc:picChg>
      </pc:sldChg>
      <pc:sldChg chg="modSp mod">
        <pc:chgData name="Pien, Catarina L" userId="055f424c-5a88-4e6e-9e88-d4462ff2eeee" providerId="ADAL" clId="{6C2CB478-CE9A-4D30-9D85-9D3E0B0FCC99}" dt="2023-12-12T23:42:40.154" v="1124" actId="962"/>
        <pc:sldMkLst>
          <pc:docMk/>
          <pc:sldMk cId="4188062347" sldId="260"/>
        </pc:sldMkLst>
        <pc:picChg chg="mod">
          <ac:chgData name="Pien, Catarina L" userId="055f424c-5a88-4e6e-9e88-d4462ff2eeee" providerId="ADAL" clId="{6C2CB478-CE9A-4D30-9D85-9D3E0B0FCC99}" dt="2023-12-12T23:42:40.154" v="1124" actId="962"/>
          <ac:picMkLst>
            <pc:docMk/>
            <pc:sldMk cId="4188062347" sldId="260"/>
            <ac:picMk id="4" creationId="{21230573-5F6C-EDF2-8BC1-878B64257546}"/>
          </ac:picMkLst>
        </pc:picChg>
      </pc:sldChg>
      <pc:sldChg chg="modSp mod">
        <pc:chgData name="Pien, Catarina L" userId="055f424c-5a88-4e6e-9e88-d4462ff2eeee" providerId="ADAL" clId="{6C2CB478-CE9A-4D30-9D85-9D3E0B0FCC99}" dt="2023-12-12T23:56:44.040" v="1272" actId="962"/>
        <pc:sldMkLst>
          <pc:docMk/>
          <pc:sldMk cId="2920112109" sldId="261"/>
        </pc:sldMkLst>
        <pc:spChg chg="mod">
          <ac:chgData name="Pien, Catarina L" userId="055f424c-5a88-4e6e-9e88-d4462ff2eeee" providerId="ADAL" clId="{6C2CB478-CE9A-4D30-9D85-9D3E0B0FCC99}" dt="2023-12-12T23:40:21.046" v="60" actId="962"/>
          <ac:spMkLst>
            <pc:docMk/>
            <pc:sldMk cId="2920112109" sldId="261"/>
            <ac:spMk id="15" creationId="{71D1727C-C342-70FC-29BB-DE5A1C6D4DD4}"/>
          </ac:spMkLst>
        </pc:spChg>
        <pc:spChg chg="mod">
          <ac:chgData name="Pien, Catarina L" userId="055f424c-5a88-4e6e-9e88-d4462ff2eeee" providerId="ADAL" clId="{6C2CB478-CE9A-4D30-9D85-9D3E0B0FCC99}" dt="2023-12-12T23:40:19.164" v="59" actId="962"/>
          <ac:spMkLst>
            <pc:docMk/>
            <pc:sldMk cId="2920112109" sldId="261"/>
            <ac:spMk id="16" creationId="{B3650EAB-CE1D-B08D-7457-7F27856F5088}"/>
          </ac:spMkLst>
        </pc:spChg>
        <pc:picChg chg="mod">
          <ac:chgData name="Pien, Catarina L" userId="055f424c-5a88-4e6e-9e88-d4462ff2eeee" providerId="ADAL" clId="{6C2CB478-CE9A-4D30-9D85-9D3E0B0FCC99}" dt="2023-12-12T23:56:44.040" v="1272" actId="962"/>
          <ac:picMkLst>
            <pc:docMk/>
            <pc:sldMk cId="2920112109" sldId="261"/>
            <ac:picMk id="7" creationId="{6B0FFC3D-B172-3BD0-0C13-9497E7EDD181}"/>
          </ac:picMkLst>
        </pc:picChg>
      </pc:sldChg>
      <pc:sldChg chg="modSp mod">
        <pc:chgData name="Pien, Catarina L" userId="055f424c-5a88-4e6e-9e88-d4462ff2eeee" providerId="ADAL" clId="{6C2CB478-CE9A-4D30-9D85-9D3E0B0FCC99}" dt="2023-12-12T23:42:21.916" v="1062" actId="962"/>
        <pc:sldMkLst>
          <pc:docMk/>
          <pc:sldMk cId="2100428068" sldId="271"/>
        </pc:sldMkLst>
        <pc:picChg chg="mod">
          <ac:chgData name="Pien, Catarina L" userId="055f424c-5a88-4e6e-9e88-d4462ff2eeee" providerId="ADAL" clId="{6C2CB478-CE9A-4D30-9D85-9D3E0B0FCC99}" dt="2023-12-12T23:42:21.916" v="1062" actId="962"/>
          <ac:picMkLst>
            <pc:docMk/>
            <pc:sldMk cId="2100428068" sldId="271"/>
            <ac:picMk id="4" creationId="{B6C861A9-8271-C338-216D-F44D0A07B4F8}"/>
          </ac:picMkLst>
        </pc:picChg>
      </pc:sldChg>
      <pc:sldChg chg="modSp mod modNotesTx">
        <pc:chgData name="Pien, Catarina L" userId="055f424c-5a88-4e6e-9e88-d4462ff2eeee" providerId="ADAL" clId="{6C2CB478-CE9A-4D30-9D85-9D3E0B0FCC99}" dt="2023-12-12T23:59:50.984" v="2266" actId="962"/>
        <pc:sldMkLst>
          <pc:docMk/>
          <pc:sldMk cId="328048062" sldId="273"/>
        </pc:sldMkLst>
        <pc:grpChg chg="mod">
          <ac:chgData name="Pien, Catarina L" userId="055f424c-5a88-4e6e-9e88-d4462ff2eeee" providerId="ADAL" clId="{6C2CB478-CE9A-4D30-9D85-9D3E0B0FCC99}" dt="2023-12-12T23:40:26.347" v="76" actId="962"/>
          <ac:grpSpMkLst>
            <pc:docMk/>
            <pc:sldMk cId="328048062" sldId="273"/>
            <ac:grpSpMk id="36" creationId="{7ABFFF33-BFFA-9BC8-9521-2897E0321390}"/>
          </ac:grpSpMkLst>
        </pc:grpChg>
        <pc:picChg chg="mod">
          <ac:chgData name="Pien, Catarina L" userId="055f424c-5a88-4e6e-9e88-d4462ff2eeee" providerId="ADAL" clId="{6C2CB478-CE9A-4D30-9D85-9D3E0B0FCC99}" dt="2023-12-12T23:57:05.025" v="1394" actId="962"/>
          <ac:picMkLst>
            <pc:docMk/>
            <pc:sldMk cId="328048062" sldId="273"/>
            <ac:picMk id="6" creationId="{C53A2390-E3D3-EFA0-82D8-1A96B4349326}"/>
          </ac:picMkLst>
        </pc:picChg>
        <pc:picChg chg="mod">
          <ac:chgData name="Pien, Catarina L" userId="055f424c-5a88-4e6e-9e88-d4462ff2eeee" providerId="ADAL" clId="{6C2CB478-CE9A-4D30-9D85-9D3E0B0FCC99}" dt="2023-12-12T23:59:17.771" v="2086" actId="962"/>
          <ac:picMkLst>
            <pc:docMk/>
            <pc:sldMk cId="328048062" sldId="273"/>
            <ac:picMk id="7" creationId="{6A019223-365F-0823-8AC7-C97DAD5B6996}"/>
          </ac:picMkLst>
        </pc:picChg>
        <pc:picChg chg="mod">
          <ac:chgData name="Pien, Catarina L" userId="055f424c-5a88-4e6e-9e88-d4462ff2eeee" providerId="ADAL" clId="{6C2CB478-CE9A-4D30-9D85-9D3E0B0FCC99}" dt="2023-12-12T23:57:13.491" v="1446" actId="962"/>
          <ac:picMkLst>
            <pc:docMk/>
            <pc:sldMk cId="328048062" sldId="273"/>
            <ac:picMk id="8" creationId="{EC116DDB-CB2A-B8F2-D2E9-3A34603BC8BC}"/>
          </ac:picMkLst>
        </pc:picChg>
        <pc:picChg chg="mod">
          <ac:chgData name="Pien, Catarina L" userId="055f424c-5a88-4e6e-9e88-d4462ff2eeee" providerId="ADAL" clId="{6C2CB478-CE9A-4D30-9D85-9D3E0B0FCC99}" dt="2023-12-12T23:59:39.170" v="2188" actId="962"/>
          <ac:picMkLst>
            <pc:docMk/>
            <pc:sldMk cId="328048062" sldId="273"/>
            <ac:picMk id="9" creationId="{F10B7BBD-AB69-2777-080E-50B8D2A4EE02}"/>
          </ac:picMkLst>
        </pc:picChg>
        <pc:picChg chg="mod">
          <ac:chgData name="Pien, Catarina L" userId="055f424c-5a88-4e6e-9e88-d4462ff2eeee" providerId="ADAL" clId="{6C2CB478-CE9A-4D30-9D85-9D3E0B0FCC99}" dt="2023-12-12T23:59:30.588" v="2162" actId="962"/>
          <ac:picMkLst>
            <pc:docMk/>
            <pc:sldMk cId="328048062" sldId="273"/>
            <ac:picMk id="11" creationId="{352DF7B0-E4E3-5A80-2016-0F7C56B232C8}"/>
          </ac:picMkLst>
        </pc:picChg>
        <pc:picChg chg="mod">
          <ac:chgData name="Pien, Catarina L" userId="055f424c-5a88-4e6e-9e88-d4462ff2eeee" providerId="ADAL" clId="{6C2CB478-CE9A-4D30-9D85-9D3E0B0FCC99}" dt="2023-12-12T23:59:50.984" v="2266" actId="962"/>
          <ac:picMkLst>
            <pc:docMk/>
            <pc:sldMk cId="328048062" sldId="273"/>
            <ac:picMk id="12" creationId="{FE9EF7D1-860F-34EC-1FFD-A69C4603BA6C}"/>
          </ac:picMkLst>
        </pc:picChg>
        <pc:picChg chg="mod">
          <ac:chgData name="Pien, Catarina L" userId="055f424c-5a88-4e6e-9e88-d4462ff2eeee" providerId="ADAL" clId="{6C2CB478-CE9A-4D30-9D85-9D3E0B0FCC99}" dt="2023-12-12T23:57:31.646" v="1578" actId="962"/>
          <ac:picMkLst>
            <pc:docMk/>
            <pc:sldMk cId="328048062" sldId="273"/>
            <ac:picMk id="14" creationId="{6B276F0F-3423-756F-90E1-D33E18C88C59}"/>
          </ac:picMkLst>
        </pc:picChg>
        <pc:picChg chg="mod">
          <ac:chgData name="Pien, Catarina L" userId="055f424c-5a88-4e6e-9e88-d4462ff2eeee" providerId="ADAL" clId="{6C2CB478-CE9A-4D30-9D85-9D3E0B0FCC99}" dt="2023-12-12T23:57:23.369" v="1514" actId="962"/>
          <ac:picMkLst>
            <pc:docMk/>
            <pc:sldMk cId="328048062" sldId="273"/>
            <ac:picMk id="16" creationId="{89FA8579-D33D-ECC7-2DD8-8821EC68ABD1}"/>
          </ac:picMkLst>
        </pc:picChg>
        <pc:picChg chg="mod">
          <ac:chgData name="Pien, Catarina L" userId="055f424c-5a88-4e6e-9e88-d4462ff2eeee" providerId="ADAL" clId="{6C2CB478-CE9A-4D30-9D85-9D3E0B0FCC99}" dt="2023-12-12T23:57:37.930" v="1602" actId="962"/>
          <ac:picMkLst>
            <pc:docMk/>
            <pc:sldMk cId="328048062" sldId="273"/>
            <ac:picMk id="18" creationId="{696FCC0A-AF54-6C09-33FC-1BE1CFB76C9F}"/>
          </ac:picMkLst>
        </pc:picChg>
        <pc:picChg chg="mod">
          <ac:chgData name="Pien, Catarina L" userId="055f424c-5a88-4e6e-9e88-d4462ff2eeee" providerId="ADAL" clId="{6C2CB478-CE9A-4D30-9D85-9D3E0B0FCC99}" dt="2023-12-12T23:57:47.474" v="1634" actId="962"/>
          <ac:picMkLst>
            <pc:docMk/>
            <pc:sldMk cId="328048062" sldId="273"/>
            <ac:picMk id="20" creationId="{BC274262-4833-8BF8-F419-FB06AF0F378D}"/>
          </ac:picMkLst>
        </pc:picChg>
        <pc:picChg chg="mod">
          <ac:chgData name="Pien, Catarina L" userId="055f424c-5a88-4e6e-9e88-d4462ff2eeee" providerId="ADAL" clId="{6C2CB478-CE9A-4D30-9D85-9D3E0B0FCC99}" dt="2023-12-12T23:57:53.674" v="1652" actId="962"/>
          <ac:picMkLst>
            <pc:docMk/>
            <pc:sldMk cId="328048062" sldId="273"/>
            <ac:picMk id="26" creationId="{CD0861FB-3044-E6CE-31E0-915562D0ACDC}"/>
          </ac:picMkLst>
        </pc:picChg>
        <pc:picChg chg="mod">
          <ac:chgData name="Pien, Catarina L" userId="055f424c-5a88-4e6e-9e88-d4462ff2eeee" providerId="ADAL" clId="{6C2CB478-CE9A-4D30-9D85-9D3E0B0FCC99}" dt="2023-12-12T23:58:11.707" v="1728" actId="962"/>
          <ac:picMkLst>
            <pc:docMk/>
            <pc:sldMk cId="328048062" sldId="273"/>
            <ac:picMk id="32" creationId="{C471E301-6FD0-3579-1B66-A6B3568CBF1D}"/>
          </ac:picMkLst>
        </pc:picChg>
        <pc:picChg chg="mod">
          <ac:chgData name="Pien, Catarina L" userId="055f424c-5a88-4e6e-9e88-d4462ff2eeee" providerId="ADAL" clId="{6C2CB478-CE9A-4D30-9D85-9D3E0B0FCC99}" dt="2023-12-12T23:58:19.520" v="1762" actId="962"/>
          <ac:picMkLst>
            <pc:docMk/>
            <pc:sldMk cId="328048062" sldId="273"/>
            <ac:picMk id="34" creationId="{6E2E058D-8BED-0F5E-5A5B-187D49D73753}"/>
          </ac:picMkLst>
        </pc:picChg>
        <pc:picChg chg="mod">
          <ac:chgData name="Pien, Catarina L" userId="055f424c-5a88-4e6e-9e88-d4462ff2eeee" providerId="ADAL" clId="{6C2CB478-CE9A-4D30-9D85-9D3E0B0FCC99}" dt="2023-12-12T23:58:34.377" v="1800" actId="962"/>
          <ac:picMkLst>
            <pc:docMk/>
            <pc:sldMk cId="328048062" sldId="273"/>
            <ac:picMk id="38" creationId="{1088536F-2B60-64AE-7375-428DA5E4D9C0}"/>
          </ac:picMkLst>
        </pc:picChg>
        <pc:picChg chg="mod">
          <ac:chgData name="Pien, Catarina L" userId="055f424c-5a88-4e6e-9e88-d4462ff2eeee" providerId="ADAL" clId="{6C2CB478-CE9A-4D30-9D85-9D3E0B0FCC99}" dt="2023-12-12T23:58:42.240" v="1838" actId="962"/>
          <ac:picMkLst>
            <pc:docMk/>
            <pc:sldMk cId="328048062" sldId="273"/>
            <ac:picMk id="40" creationId="{67A8F089-7B06-210B-F5B5-AE6F840ECD31}"/>
          </ac:picMkLst>
        </pc:picChg>
        <pc:picChg chg="mod">
          <ac:chgData name="Pien, Catarina L" userId="055f424c-5a88-4e6e-9e88-d4462ff2eeee" providerId="ADAL" clId="{6C2CB478-CE9A-4D30-9D85-9D3E0B0FCC99}" dt="2023-12-12T23:58:56.138" v="1906" actId="962"/>
          <ac:picMkLst>
            <pc:docMk/>
            <pc:sldMk cId="328048062" sldId="273"/>
            <ac:picMk id="42" creationId="{8260CB8A-F05B-5C6D-9BC7-6805149676C4}"/>
          </ac:picMkLst>
        </pc:picChg>
        <pc:picChg chg="mod">
          <ac:chgData name="Pien, Catarina L" userId="055f424c-5a88-4e6e-9e88-d4462ff2eeee" providerId="ADAL" clId="{6C2CB478-CE9A-4D30-9D85-9D3E0B0FCC99}" dt="2023-12-12T23:59:07.777" v="1992" actId="962"/>
          <ac:picMkLst>
            <pc:docMk/>
            <pc:sldMk cId="328048062" sldId="273"/>
            <ac:picMk id="44" creationId="{428AF044-6FD1-252F-7945-4AEAAF6ABEAA}"/>
          </ac:picMkLst>
        </pc:picChg>
      </pc:sldChg>
      <pc:sldChg chg="addSp modSp mod">
        <pc:chgData name="Pien, Catarina L" userId="055f424c-5a88-4e6e-9e88-d4462ff2eeee" providerId="ADAL" clId="{6C2CB478-CE9A-4D30-9D85-9D3E0B0FCC99}" dt="2023-12-12T23:43:35.738" v="1171" actId="1076"/>
        <pc:sldMkLst>
          <pc:docMk/>
          <pc:sldMk cId="37660160" sldId="274"/>
        </pc:sldMkLst>
        <pc:spChg chg="add mod">
          <ac:chgData name="Pien, Catarina L" userId="055f424c-5a88-4e6e-9e88-d4462ff2eeee" providerId="ADAL" clId="{6C2CB478-CE9A-4D30-9D85-9D3E0B0FCC99}" dt="2023-12-12T23:43:35.738" v="1171" actId="1076"/>
          <ac:spMkLst>
            <pc:docMk/>
            <pc:sldMk cId="37660160" sldId="274"/>
            <ac:spMk id="2" creationId="{18EF6D2D-76FB-44F7-4164-C3591E2AB09F}"/>
          </ac:spMkLst>
        </pc:spChg>
        <pc:spChg chg="mod">
          <ac:chgData name="Pien, Catarina L" userId="055f424c-5a88-4e6e-9e88-d4462ff2eeee" providerId="ADAL" clId="{6C2CB478-CE9A-4D30-9D85-9D3E0B0FCC99}" dt="2023-12-12T23:43:33" v="1170" actId="1076"/>
          <ac:spMkLst>
            <pc:docMk/>
            <pc:sldMk cId="37660160" sldId="274"/>
            <ac:spMk id="4" creationId="{721E11D2-6C2A-CD6C-F976-1C8A9D401FEA}"/>
          </ac:spMkLst>
        </pc:spChg>
        <pc:graphicFrameChg chg="mod">
          <ac:chgData name="Pien, Catarina L" userId="055f424c-5a88-4e6e-9e88-d4462ff2eeee" providerId="ADAL" clId="{6C2CB478-CE9A-4D30-9D85-9D3E0B0FCC99}" dt="2023-12-12T23:43:29.568" v="1169" actId="1076"/>
          <ac:graphicFrameMkLst>
            <pc:docMk/>
            <pc:sldMk cId="37660160" sldId="274"/>
            <ac:graphicFrameMk id="7" creationId="{AF8601FF-05BD-5DA3-6273-9901E081AC9E}"/>
          </ac:graphicFrameMkLst>
        </pc:graphicFrameChg>
        <pc:graphicFrameChg chg="mod">
          <ac:chgData name="Pien, Catarina L" userId="055f424c-5a88-4e6e-9e88-d4462ff2eeee" providerId="ADAL" clId="{6C2CB478-CE9A-4D30-9D85-9D3E0B0FCC99}" dt="2023-12-12T23:43:23.628" v="1168" actId="1036"/>
          <ac:graphicFrameMkLst>
            <pc:docMk/>
            <pc:sldMk cId="37660160" sldId="274"/>
            <ac:graphicFrameMk id="11" creationId="{B71D7951-AAF0-33B3-9EF7-6243546E7715}"/>
          </ac:graphicFrameMkLst>
        </pc:graphicFrameChg>
      </pc:sldChg>
      <pc:sldChg chg="addSp modSp mod">
        <pc:chgData name="Pien, Catarina L" userId="055f424c-5a88-4e6e-9e88-d4462ff2eeee" providerId="ADAL" clId="{6C2CB478-CE9A-4D30-9D85-9D3E0B0FCC99}" dt="2023-12-12T23:44:00.643" v="1177" actId="1076"/>
        <pc:sldMkLst>
          <pc:docMk/>
          <pc:sldMk cId="1451147976" sldId="275"/>
        </pc:sldMkLst>
        <pc:spChg chg="add mod">
          <ac:chgData name="Pien, Catarina L" userId="055f424c-5a88-4e6e-9e88-d4462ff2eeee" providerId="ADAL" clId="{6C2CB478-CE9A-4D30-9D85-9D3E0B0FCC99}" dt="2023-12-12T23:44:00.643" v="1177" actId="1076"/>
          <ac:spMkLst>
            <pc:docMk/>
            <pc:sldMk cId="1451147976" sldId="275"/>
            <ac:spMk id="2" creationId="{7B62B6B9-A813-939A-7E71-8AA1ADA70A45}"/>
          </ac:spMkLst>
        </pc:spChg>
        <pc:graphicFrameChg chg="mod">
          <ac:chgData name="Pien, Catarina L" userId="055f424c-5a88-4e6e-9e88-d4462ff2eeee" providerId="ADAL" clId="{6C2CB478-CE9A-4D30-9D85-9D3E0B0FCC99}" dt="2023-12-12T23:43:46.449" v="1174" actId="1076"/>
          <ac:graphicFrameMkLst>
            <pc:docMk/>
            <pc:sldMk cId="1451147976" sldId="275"/>
            <ac:graphicFrameMk id="6" creationId="{47D40307-8461-2B5C-D626-B18A4A10AA8E}"/>
          </ac:graphicFrameMkLst>
        </pc:graphicFrameChg>
        <pc:picChg chg="mod">
          <ac:chgData name="Pien, Catarina L" userId="055f424c-5a88-4e6e-9e88-d4462ff2eeee" providerId="ADAL" clId="{6C2CB478-CE9A-4D30-9D85-9D3E0B0FCC99}" dt="2023-12-12T23:43:42.071" v="1172" actId="1076"/>
          <ac:picMkLst>
            <pc:docMk/>
            <pc:sldMk cId="1451147976" sldId="275"/>
            <ac:picMk id="7" creationId="{5F43CC89-A35E-D28A-1CE6-E7ADD98A4BAC}"/>
          </ac:picMkLst>
        </pc:picChg>
      </pc:sldChg>
    </pc:docChg>
  </pc:docChgLst>
  <pc:docChgLst>
    <pc:chgData name="Jennifer L. Gosselin" userId="S::gosselin_uw.edu#ext#@doimspp.onmicrosoft.com::2056f201-646b-4f80-89d3-a38b73cb2a1f" providerId="AD" clId="Web-{95701085-CE54-56E3-797E-494EF250F460}"/>
    <pc:docChg chg="modSld">
      <pc:chgData name="Jennifer L. Gosselin" userId="S::gosselin_uw.edu#ext#@doimspp.onmicrosoft.com::2056f201-646b-4f80-89d3-a38b73cb2a1f" providerId="AD" clId="Web-{95701085-CE54-56E3-797E-494EF250F460}" dt="2023-11-30T17:29:37.225" v="28"/>
      <pc:docMkLst>
        <pc:docMk/>
      </pc:docMkLst>
      <pc:sldChg chg="modNotes">
        <pc:chgData name="Jennifer L. Gosselin" userId="S::gosselin_uw.edu#ext#@doimspp.onmicrosoft.com::2056f201-646b-4f80-89d3-a38b73cb2a1f" providerId="AD" clId="Web-{95701085-CE54-56E3-797E-494EF250F460}" dt="2023-11-30T17:29:37.225" v="28"/>
        <pc:sldMkLst>
          <pc:docMk/>
          <pc:sldMk cId="2100428068" sldId="27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baseline="0">
                <a:solidFill>
                  <a:schemeClr val="tx1">
                    <a:lumMod val="65000"/>
                    <a:lumOff val="35000"/>
                  </a:schemeClr>
                </a:solidFill>
                <a:latin typeface="+mn-lt"/>
                <a:ea typeface="+mn-ea"/>
                <a:cs typeface="+mn-cs"/>
              </a:defRPr>
            </a:pPr>
            <a:r>
              <a:rPr lang="en-US" sz="2000" cap="none" baseline="0">
                <a:solidFill>
                  <a:schemeClr val="bg1"/>
                </a:solidFill>
                <a:latin typeface="Segoe UI Semibold" panose="020B0702040204020203" pitchFamily="34" charset="0"/>
                <a:cs typeface="Segoe UI Semibold" panose="020B0702040204020203" pitchFamily="34" charset="0"/>
              </a:rPr>
              <a:t>How often do you use </a:t>
            </a:r>
            <a:r>
              <a:rPr lang="en-US" sz="2000" cap="none" baseline="0" err="1">
                <a:solidFill>
                  <a:schemeClr val="bg1"/>
                </a:solidFill>
                <a:latin typeface="Segoe UI Semibold" panose="020B0702040204020203" pitchFamily="34" charset="0"/>
                <a:cs typeface="Segoe UI Semibold" panose="020B0702040204020203" pitchFamily="34" charset="0"/>
              </a:rPr>
              <a:t>SacPAS</a:t>
            </a:r>
            <a:r>
              <a:rPr lang="en-US" sz="2000" cap="none" baseline="0">
                <a:solidFill>
                  <a:schemeClr val="bg1"/>
                </a:solidFill>
                <a:latin typeface="Segoe UI Semibold" panose="020B0702040204020203" pitchFamily="34" charset="0"/>
                <a:cs typeface="Segoe UI Semibold" panose="020B0702040204020203" pitchFamily="34" charset="0"/>
              </a:rPr>
              <a:t>?</a:t>
            </a:r>
          </a:p>
        </c:rich>
      </c:tx>
      <c:layout>
        <c:manualLayout>
          <c:xMode val="edge"/>
          <c:yMode val="edge"/>
          <c:x val="7.5864625641845915E-2"/>
          <c:y val="3.0624934824228751E-2"/>
        </c:manualLayout>
      </c:layout>
      <c:overlay val="0"/>
      <c:spPr>
        <a:noFill/>
        <a:ln>
          <a:noFill/>
        </a:ln>
        <a:effectLst/>
      </c:spPr>
      <c:txPr>
        <a:bodyPr rot="0" spcFirstLastPara="1" vertOverflow="ellipsis" vert="horz" wrap="square" anchor="ctr" anchorCtr="1"/>
        <a:lstStyle/>
        <a:p>
          <a:pPr>
            <a:defRPr sz="22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505027904729831"/>
          <c:y val="0.22190658493807752"/>
          <c:w val="0.69779322781867181"/>
          <c:h val="0.62445189074701479"/>
        </c:manualLayout>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281-479F-8DDD-C1996A30479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F281-479F-8DDD-C1996A30479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281-479F-8DDD-C1996A30479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F281-479F-8DDD-C1996A304790}"/>
              </c:ext>
            </c:extLst>
          </c:dPt>
          <c:dLbls>
            <c:dLbl>
              <c:idx val="0"/>
              <c:layout>
                <c:manualLayout>
                  <c:x val="-6.465661098291256E-2"/>
                  <c:y val="-0.12429378149740429"/>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Segoe UI Semibold" panose="020B0702040204020203" pitchFamily="34" charset="0"/>
                      <a:ea typeface="+mn-ea"/>
                      <a:cs typeface="Segoe UI Semibold" panose="020B0702040204020203" pitchFamily="34" charset="0"/>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281-479F-8DDD-C1996A304790}"/>
                </c:ext>
              </c:extLst>
            </c:dLbl>
            <c:dLbl>
              <c:idx val="1"/>
              <c:layout>
                <c:manualLayout>
                  <c:x val="-0.21312734731404492"/>
                  <c:y val="-8.7862845541268539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Segoe UI Semibold" panose="020B0702040204020203" pitchFamily="34" charset="0"/>
                      <a:ea typeface="+mn-ea"/>
                      <a:cs typeface="Segoe UI Semibold" panose="020B0702040204020203" pitchFamily="34" charset="0"/>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F281-479F-8DDD-C1996A304790}"/>
                </c:ext>
              </c:extLst>
            </c:dLbl>
            <c:dLbl>
              <c:idx val="2"/>
              <c:layout>
                <c:manualLayout>
                  <c:x val="1.317079112614881E-2"/>
                  <c:y val="-0.12322228338104746"/>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3"/>
                      </a:solidFill>
                      <a:latin typeface="Segoe UI Semibold" panose="020B0702040204020203" pitchFamily="34" charset="0"/>
                      <a:ea typeface="+mn-ea"/>
                      <a:cs typeface="Segoe UI Semibold" panose="020B0702040204020203" pitchFamily="34" charset="0"/>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2487320403016781"/>
                      <c:h val="0.29247612584078853"/>
                    </c:manualLayout>
                  </c15:layout>
                </c:ext>
                <c:ext xmlns:c16="http://schemas.microsoft.com/office/drawing/2014/chart" uri="{C3380CC4-5D6E-409C-BE32-E72D297353CC}">
                  <c16:uniqueId val="{00000003-F281-479F-8DDD-C1996A304790}"/>
                </c:ext>
              </c:extLst>
            </c:dLbl>
            <c:dLbl>
              <c:idx val="3"/>
              <c:layout>
                <c:manualLayout>
                  <c:x val="0.12691853267016154"/>
                  <c:y val="-3.857393218884960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solidFill>
                      <a:latin typeface="Segoe UI Semibold" panose="020B0702040204020203" pitchFamily="34" charset="0"/>
                      <a:ea typeface="+mn-ea"/>
                      <a:cs typeface="Segoe UI Semibold" panose="020B0702040204020203" pitchFamily="34" charset="0"/>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F281-479F-8DDD-C1996A30479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Segoe UI Semibold" panose="020B0702040204020203" pitchFamily="34" charset="0"/>
                    <a:ea typeface="+mn-ea"/>
                    <a:cs typeface="Segoe UI Semibold" panose="020B0702040204020203" pitchFamily="34" charset="0"/>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Never</c:v>
                </c:pt>
                <c:pt idx="1">
                  <c:v>Once in a while</c:v>
                </c:pt>
                <c:pt idx="2">
                  <c:v>During mgmt season</c:v>
                </c:pt>
                <c:pt idx="3">
                  <c:v>Regularly</c:v>
                </c:pt>
              </c:strCache>
            </c:strRef>
          </c:cat>
          <c:val>
            <c:numRef>
              <c:f>Sheet1!$B$2:$B$5</c:f>
              <c:numCache>
                <c:formatCode>General</c:formatCode>
                <c:ptCount val="4"/>
                <c:pt idx="0">
                  <c:v>48</c:v>
                </c:pt>
                <c:pt idx="1">
                  <c:v>44</c:v>
                </c:pt>
                <c:pt idx="2">
                  <c:v>11</c:v>
                </c:pt>
                <c:pt idx="3">
                  <c:v>20</c:v>
                </c:pt>
              </c:numCache>
            </c:numRef>
          </c:val>
          <c:extLst>
            <c:ext xmlns:c16="http://schemas.microsoft.com/office/drawing/2014/chart" uri="{C3380CC4-5D6E-409C-BE32-E72D297353CC}">
              <c16:uniqueId val="{00000000-F281-479F-8DDD-C1996A304790}"/>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Segoe UI Semibold" panose="020B0702040204020203" pitchFamily="34" charset="0"/>
                <a:ea typeface="+mn-ea"/>
                <a:cs typeface="Segoe UI Semibold" panose="020B0702040204020203" pitchFamily="34" charset="0"/>
              </a:defRPr>
            </a:pPr>
            <a:r>
              <a:rPr lang="en-US" sz="2000">
                <a:solidFill>
                  <a:schemeClr val="bg1"/>
                </a:solidFill>
                <a:latin typeface="Segoe UI Semibold" panose="020B0702040204020203" pitchFamily="34" charset="0"/>
                <a:cs typeface="Segoe UI Semibold" panose="020B0702040204020203" pitchFamily="34" charset="0"/>
              </a:rPr>
              <a:t>Which</a:t>
            </a:r>
            <a:r>
              <a:rPr lang="en-US" sz="2000" baseline="0">
                <a:solidFill>
                  <a:schemeClr val="bg1"/>
                </a:solidFill>
                <a:latin typeface="Segoe UI Semibold" panose="020B0702040204020203" pitchFamily="34" charset="0"/>
                <a:cs typeface="Segoe UI Semibold" panose="020B0702040204020203" pitchFamily="34" charset="0"/>
              </a:rPr>
              <a:t> groups are you involved in?</a:t>
            </a:r>
            <a:endParaRPr lang="en-US" sz="2000">
              <a:solidFill>
                <a:schemeClr val="bg1"/>
              </a:solidFill>
              <a:latin typeface="Segoe UI Semibold" panose="020B0702040204020203" pitchFamily="34" charset="0"/>
              <a:cs typeface="Segoe UI Semibold" panose="020B0702040204020203" pitchFamily="34" charset="0"/>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Segoe UI Semibold" panose="020B0702040204020203" pitchFamily="34" charset="0"/>
              <a:ea typeface="+mn-ea"/>
              <a:cs typeface="Segoe UI Semibold" panose="020B0702040204020203" pitchFamily="34" charset="0"/>
            </a:defRPr>
          </a:pPr>
          <a:endParaRPr lang="en-US"/>
        </a:p>
      </c:txPr>
    </c:title>
    <c:autoTitleDeleted val="0"/>
    <c:plotArea>
      <c:layout/>
      <c:barChart>
        <c:barDir val="bar"/>
        <c:grouping val="clustered"/>
        <c:varyColors val="0"/>
        <c:ser>
          <c:idx val="0"/>
          <c:order val="0"/>
          <c:tx>
            <c:strRef>
              <c:f>Sheet1!$B$1</c:f>
              <c:strCache>
                <c:ptCount val="1"/>
                <c:pt idx="0">
                  <c:v>Number</c:v>
                </c:pt>
              </c:strCache>
            </c:strRef>
          </c:tx>
          <c:spPr>
            <a:solidFill>
              <a:schemeClr val="accent6">
                <a:lumMod val="75000"/>
              </a:schemeClr>
            </a:solidFill>
            <a:ln>
              <a:noFill/>
            </a:ln>
            <a:effectLst/>
          </c:spPr>
          <c:invertIfNegative val="0"/>
          <c:cat>
            <c:strRef>
              <c:f>Sheet1!$A$2:$A$11</c:f>
              <c:strCache>
                <c:ptCount val="10"/>
                <c:pt idx="0">
                  <c:v>American River Group</c:v>
                </c:pt>
                <c:pt idx="1">
                  <c:v>Clear Creek Technical Team</c:v>
                </c:pt>
                <c:pt idx="2">
                  <c:v>Delta Monitoring Workgroup</c:v>
                </c:pt>
                <c:pt idx="3">
                  <c:v>Fish and Water Operations Coordination</c:v>
                </c:pt>
                <c:pt idx="4">
                  <c:v>Interagency Ecological Program</c:v>
                </c:pt>
                <c:pt idx="5">
                  <c:v>Sacramento River Tech Team</c:v>
                </c:pt>
                <c:pt idx="6">
                  <c:v>Salmon Monitoring Team</c:v>
                </c:pt>
                <c:pt idx="7">
                  <c:v>Smelt Monitoring Team</c:v>
                </c:pt>
                <c:pt idx="8">
                  <c:v>Stanislaus River Forum</c:v>
                </c:pt>
                <c:pt idx="9">
                  <c:v>Stanislaus Watershed Team</c:v>
                </c:pt>
              </c:strCache>
            </c:strRef>
          </c:cat>
          <c:val>
            <c:numRef>
              <c:f>Sheet1!$B$2:$B$11</c:f>
              <c:numCache>
                <c:formatCode>General</c:formatCode>
                <c:ptCount val="10"/>
                <c:pt idx="0">
                  <c:v>20</c:v>
                </c:pt>
                <c:pt idx="1">
                  <c:v>15</c:v>
                </c:pt>
                <c:pt idx="2">
                  <c:v>11</c:v>
                </c:pt>
                <c:pt idx="3">
                  <c:v>9</c:v>
                </c:pt>
                <c:pt idx="4">
                  <c:v>40</c:v>
                </c:pt>
                <c:pt idx="5">
                  <c:v>23</c:v>
                </c:pt>
                <c:pt idx="6">
                  <c:v>20</c:v>
                </c:pt>
                <c:pt idx="7">
                  <c:v>15</c:v>
                </c:pt>
                <c:pt idx="8">
                  <c:v>8</c:v>
                </c:pt>
                <c:pt idx="9">
                  <c:v>11</c:v>
                </c:pt>
              </c:numCache>
            </c:numRef>
          </c:val>
          <c:extLst>
            <c:ext xmlns:c16="http://schemas.microsoft.com/office/drawing/2014/chart" uri="{C3380CC4-5D6E-409C-BE32-E72D297353CC}">
              <c16:uniqueId val="{00000000-02D4-4DED-8A9D-ED16FBC45C05}"/>
            </c:ext>
          </c:extLst>
        </c:ser>
        <c:dLbls>
          <c:showLegendKey val="0"/>
          <c:showVal val="0"/>
          <c:showCatName val="0"/>
          <c:showSerName val="0"/>
          <c:showPercent val="0"/>
          <c:showBubbleSize val="0"/>
        </c:dLbls>
        <c:gapWidth val="182"/>
        <c:axId val="378253824"/>
        <c:axId val="370878848"/>
      </c:barChart>
      <c:catAx>
        <c:axId val="378253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Segoe UI Semibold" panose="020B0702040204020203" pitchFamily="34" charset="0"/>
                <a:ea typeface="+mn-ea"/>
                <a:cs typeface="Segoe UI Semibold" panose="020B0702040204020203" pitchFamily="34" charset="0"/>
              </a:defRPr>
            </a:pPr>
            <a:endParaRPr lang="en-US"/>
          </a:p>
        </c:txPr>
        <c:crossAx val="370878848"/>
        <c:crosses val="autoZero"/>
        <c:auto val="1"/>
        <c:lblAlgn val="ctr"/>
        <c:lblOffset val="100"/>
        <c:noMultiLvlLbl val="0"/>
      </c:catAx>
      <c:valAx>
        <c:axId val="370878848"/>
        <c:scaling>
          <c:orientation val="minMax"/>
        </c:scaling>
        <c:delete val="0"/>
        <c:axPos val="b"/>
        <c:majorGridlines>
          <c:spPr>
            <a:ln w="12700" cap="flat" cmpd="sng" algn="ctr">
              <a:solidFill>
                <a:schemeClr val="bg2">
                  <a:lumMod val="50000"/>
                </a:schemeClr>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378253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Number</c:v>
                </c:pt>
              </c:strCache>
            </c:strRef>
          </c:tx>
          <c:spPr>
            <a:solidFill>
              <a:schemeClr val="accent1"/>
            </a:solidFill>
            <a:ln>
              <a:noFill/>
            </a:ln>
            <a:effectLst/>
          </c:spPr>
          <c:invertIfNegative val="0"/>
          <c:cat>
            <c:strRef>
              <c:f>Sheet1!$A$2:$A$7</c:f>
              <c:strCache>
                <c:ptCount val="6"/>
                <c:pt idx="0">
                  <c:v>Team pages</c:v>
                </c:pt>
                <c:pt idx="1">
                  <c:v>Env queries</c:v>
                </c:pt>
                <c:pt idx="2">
                  <c:v>Fish queries</c:v>
                </c:pt>
                <c:pt idx="3">
                  <c:v>Env visualizations</c:v>
                </c:pt>
                <c:pt idx="4">
                  <c:v>Fish visualizations</c:v>
                </c:pt>
                <c:pt idx="5">
                  <c:v>Fish model</c:v>
                </c:pt>
              </c:strCache>
            </c:strRef>
          </c:cat>
          <c:val>
            <c:numRef>
              <c:f>Sheet1!$B$2:$B$7</c:f>
              <c:numCache>
                <c:formatCode>General</c:formatCode>
                <c:ptCount val="6"/>
                <c:pt idx="0">
                  <c:v>20</c:v>
                </c:pt>
                <c:pt idx="1">
                  <c:v>51</c:v>
                </c:pt>
                <c:pt idx="2">
                  <c:v>66</c:v>
                </c:pt>
                <c:pt idx="3">
                  <c:v>37</c:v>
                </c:pt>
                <c:pt idx="4">
                  <c:v>36</c:v>
                </c:pt>
                <c:pt idx="5">
                  <c:v>37</c:v>
                </c:pt>
              </c:numCache>
            </c:numRef>
          </c:val>
          <c:extLst>
            <c:ext xmlns:c16="http://schemas.microsoft.com/office/drawing/2014/chart" uri="{C3380CC4-5D6E-409C-BE32-E72D297353CC}">
              <c16:uniqueId val="{00000000-A8C4-4F6E-A3A0-CCBAB5469DCF}"/>
            </c:ext>
          </c:extLst>
        </c:ser>
        <c:dLbls>
          <c:showLegendKey val="0"/>
          <c:showVal val="0"/>
          <c:showCatName val="0"/>
          <c:showSerName val="0"/>
          <c:showPercent val="0"/>
          <c:showBubbleSize val="0"/>
        </c:dLbls>
        <c:gapWidth val="80"/>
        <c:axId val="378253824"/>
        <c:axId val="370878848"/>
      </c:barChart>
      <c:catAx>
        <c:axId val="378253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Segoe UI Semibold" panose="020B0702040204020203" pitchFamily="34" charset="0"/>
                <a:ea typeface="+mn-ea"/>
                <a:cs typeface="Segoe UI Semibold" panose="020B0702040204020203" pitchFamily="34" charset="0"/>
              </a:defRPr>
            </a:pPr>
            <a:endParaRPr lang="en-US"/>
          </a:p>
        </c:txPr>
        <c:crossAx val="370878848"/>
        <c:crosses val="autoZero"/>
        <c:auto val="1"/>
        <c:lblAlgn val="ctr"/>
        <c:lblOffset val="100"/>
        <c:noMultiLvlLbl val="0"/>
      </c:catAx>
      <c:valAx>
        <c:axId val="370878848"/>
        <c:scaling>
          <c:orientation val="minMax"/>
        </c:scaling>
        <c:delete val="0"/>
        <c:axPos val="b"/>
        <c:majorGridlines>
          <c:spPr>
            <a:ln w="9525" cap="flat" cmpd="sng" algn="ctr">
              <a:solidFill>
                <a:schemeClr val="bg2">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78253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0.0379</cdr:x>
      <cdr:y>0.48469</cdr:y>
    </cdr:from>
    <cdr:to>
      <cdr:x>0.9621</cdr:x>
      <cdr:y>0.61771</cdr:y>
    </cdr:to>
    <cdr:sp macro="" textlink="">
      <cdr:nvSpPr>
        <cdr:cNvPr id="2" name="Rectangle 1">
          <a:extLst xmlns:a="http://schemas.openxmlformats.org/drawingml/2006/main">
            <a:ext uri="{FF2B5EF4-FFF2-40B4-BE49-F238E27FC236}">
              <a16:creationId xmlns:a16="http://schemas.microsoft.com/office/drawing/2014/main" id="{E38C8FF0-50D4-FB42-FCCC-17DBB9A604C7}"/>
            </a:ext>
          </a:extLst>
        </cdr:cNvPr>
        <cdr:cNvSpPr/>
      </cdr:nvSpPr>
      <cdr:spPr>
        <a:xfrm xmlns:a="http://schemas.openxmlformats.org/drawingml/2006/main">
          <a:off x="221617" y="2622259"/>
          <a:ext cx="5404176" cy="719665"/>
        </a:xfrm>
        <a:prstGeom xmlns:a="http://schemas.openxmlformats.org/drawingml/2006/main" prst="rect">
          <a:avLst/>
        </a:prstGeom>
        <a:noFill xmlns:a="http://schemas.openxmlformats.org/drawingml/2006/main"/>
        <a:ln xmlns:a="http://schemas.openxmlformats.org/drawingml/2006/main">
          <a:solidFill>
            <a:schemeClr val="accent4">
              <a:lumMod val="60000"/>
              <a:lumOff val="40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19A9F-38AC-6D41-A3AB-063BEB6D85DE}"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D3B3B-75AC-574E-A42F-AEFC8DAFA0D7}" type="slidenum">
              <a:rPr lang="en-US" smtClean="0"/>
              <a:t>‹#›</a:t>
            </a:fld>
            <a:endParaRPr lang="en-US"/>
          </a:p>
        </p:txBody>
      </p:sp>
    </p:spTree>
    <p:extLst>
      <p:ext uri="{BB962C8B-B14F-4D97-AF65-F5344CB8AC3E}">
        <p14:creationId xmlns:p14="http://schemas.microsoft.com/office/powerpoint/2010/main" val="174919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DD3B3B-75AC-574E-A42F-AEFC8DAFA0D7}" type="slidenum">
              <a:rPr lang="en-US" smtClean="0"/>
              <a:t>1</a:t>
            </a:fld>
            <a:endParaRPr lang="en-US"/>
          </a:p>
        </p:txBody>
      </p:sp>
    </p:spTree>
    <p:extLst>
      <p:ext uri="{BB962C8B-B14F-4D97-AF65-F5344CB8AC3E}">
        <p14:creationId xmlns:p14="http://schemas.microsoft.com/office/powerpoint/2010/main" val="1769964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everyone for coming, my name is Cat Pien, I am a fish biologist in the Science Division at the Bureau of Reclamation, and I manage the </a:t>
            </a:r>
            <a:r>
              <a:rPr lang="en-US" dirty="0" err="1"/>
              <a:t>SacPAS</a:t>
            </a:r>
            <a:r>
              <a:rPr lang="en-US" dirty="0"/>
              <a:t> agreement with the University of Washington.</a:t>
            </a:r>
          </a:p>
          <a:p>
            <a:r>
              <a:rPr lang="en-US" dirty="0"/>
              <a:t>A couple logistics</a:t>
            </a:r>
          </a:p>
          <a:p>
            <a:pPr marL="171450" indent="-171450">
              <a:buFont typeface="Arial" panose="020B0604020202020204" pitchFamily="34" charset="0"/>
              <a:buChar char="•"/>
            </a:pPr>
            <a:r>
              <a:rPr lang="en-US" dirty="0"/>
              <a:t>For those of you here, help yourself to snacks and coffee. </a:t>
            </a:r>
          </a:p>
          <a:p>
            <a:pPr marL="171450" indent="-171450">
              <a:buFont typeface="Arial" panose="020B0604020202020204" pitchFamily="34" charset="0"/>
              <a:buChar char="•"/>
            </a:pPr>
            <a:r>
              <a:rPr lang="en-US" dirty="0"/>
              <a:t>The bathroom is right outside. </a:t>
            </a:r>
          </a:p>
          <a:p>
            <a:pPr marL="171450" indent="-171450">
              <a:buFont typeface="Arial" panose="020B0604020202020204" pitchFamily="34" charset="0"/>
              <a:buChar char="•"/>
            </a:pPr>
            <a:r>
              <a:rPr lang="en-US" dirty="0"/>
              <a:t>The </a:t>
            </a:r>
            <a:r>
              <a:rPr lang="en-US" dirty="0" err="1"/>
              <a:t>wifi</a:t>
            </a:r>
            <a:r>
              <a:rPr lang="en-US" dirty="0"/>
              <a:t> info is on the board, though please limit your use so that we can ensure smooth connection to our remote participants.</a:t>
            </a:r>
          </a:p>
          <a:p>
            <a:pPr marL="171450" indent="-171450">
              <a:buFont typeface="Arial" panose="020B0604020202020204" pitchFamily="34" charset="0"/>
              <a:buChar char="•"/>
            </a:pPr>
            <a:r>
              <a:rPr lang="en-US" dirty="0"/>
              <a:t>Since the meeting is hybrid, please use the microphones when speaking and state your name.</a:t>
            </a:r>
          </a:p>
          <a:p>
            <a:pPr marL="171450" indent="-171450">
              <a:buFont typeface="Arial" panose="020B0604020202020204" pitchFamily="34" charset="0"/>
              <a:buChar char="•"/>
            </a:pPr>
            <a:r>
              <a:rPr lang="en-US" dirty="0"/>
              <a:t>With that, here is the planned schedule for today (read off) </a:t>
            </a:r>
          </a:p>
        </p:txBody>
      </p:sp>
      <p:sp>
        <p:nvSpPr>
          <p:cNvPr id="4" name="Slide Number Placeholder 3"/>
          <p:cNvSpPr>
            <a:spLocks noGrp="1"/>
          </p:cNvSpPr>
          <p:nvPr>
            <p:ph type="sldNum" sz="quarter" idx="5"/>
          </p:nvPr>
        </p:nvSpPr>
        <p:spPr/>
        <p:txBody>
          <a:bodyPr/>
          <a:lstStyle/>
          <a:p>
            <a:fld id="{06DD3B3B-75AC-574E-A42F-AEFC8DAFA0D7}" type="slidenum">
              <a:rPr lang="en-US" smtClean="0"/>
              <a:t>2</a:t>
            </a:fld>
            <a:endParaRPr lang="en-US"/>
          </a:p>
        </p:txBody>
      </p:sp>
    </p:spTree>
    <p:extLst>
      <p:ext uri="{BB962C8B-B14F-4D97-AF65-F5344CB8AC3E}">
        <p14:creationId xmlns:p14="http://schemas.microsoft.com/office/powerpoint/2010/main" val="1756729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all for answering the questions in the registration. This helped the team understand who is interested in using </a:t>
            </a:r>
            <a:r>
              <a:rPr lang="en-US" dirty="0" err="1"/>
              <a:t>SacPAS</a:t>
            </a:r>
            <a:r>
              <a:rPr lang="en-US" dirty="0"/>
              <a:t>, what tools are useful, and what can further be developed.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you all have an idea of who is here, I wanted to share some of the survey results.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have 34 affiliations represented, incl. federal agencies, state agencies, water districts, consultants, universities, and utilities</a:t>
            </a:r>
          </a:p>
          <a:p>
            <a:pPr marL="171450" indent="-171450">
              <a:buFont typeface="Arial" panose="020B0604020202020204" pitchFamily="34" charset="0"/>
              <a:buChar char="•"/>
            </a:pPr>
            <a:r>
              <a:rPr lang="en-US" dirty="0"/>
              <a:t>To keep this workshop collaborative, can those online please put your name and affiliation in the chat so we can all get a better idea of who is attending the workshop and who we are talking with?</a:t>
            </a:r>
          </a:p>
        </p:txBody>
      </p:sp>
      <p:sp>
        <p:nvSpPr>
          <p:cNvPr id="4" name="Slide Number Placeholder 3"/>
          <p:cNvSpPr>
            <a:spLocks noGrp="1"/>
          </p:cNvSpPr>
          <p:nvPr>
            <p:ph type="sldNum" sz="quarter" idx="5"/>
          </p:nvPr>
        </p:nvSpPr>
        <p:spPr/>
        <p:txBody>
          <a:bodyPr/>
          <a:lstStyle/>
          <a:p>
            <a:fld id="{06DD3B3B-75AC-574E-A42F-AEFC8DAFA0D7}" type="slidenum">
              <a:rPr lang="en-US" smtClean="0"/>
              <a:t>3</a:t>
            </a:fld>
            <a:endParaRPr lang="en-US"/>
          </a:p>
        </p:txBody>
      </p:sp>
    </p:spTree>
    <p:extLst>
      <p:ext uri="{BB962C8B-B14F-4D97-AF65-F5344CB8AC3E}">
        <p14:creationId xmlns:p14="http://schemas.microsoft.com/office/powerpoint/2010/main" val="504635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decent representation across different watersheds and teams, with a large number of you associated with IEP</a:t>
            </a:r>
          </a:p>
          <a:p>
            <a:pPr marL="171450" indent="-171450">
              <a:buFont typeface="Arial" panose="020B0604020202020204" pitchFamily="34" charset="0"/>
              <a:buChar char="•"/>
            </a:pPr>
            <a:r>
              <a:rPr lang="en-US" dirty="0"/>
              <a:t>In terms of familiarity with </a:t>
            </a:r>
            <a:r>
              <a:rPr lang="en-US" dirty="0" err="1"/>
              <a:t>SacPas</a:t>
            </a:r>
            <a:r>
              <a:rPr lang="en-US" dirty="0"/>
              <a:t>, the majority of people use </a:t>
            </a:r>
            <a:r>
              <a:rPr lang="en-US" dirty="0" err="1"/>
              <a:t>SacPAS</a:t>
            </a:r>
            <a:r>
              <a:rPr lang="en-US" dirty="0"/>
              <a:t> to some extent, but almost 40% of registrants have never used it, so hopefully this workshop will be a good introduction, and we can get some fresh perspectives</a:t>
            </a:r>
          </a:p>
        </p:txBody>
      </p:sp>
      <p:sp>
        <p:nvSpPr>
          <p:cNvPr id="4" name="Slide Number Placeholder 3"/>
          <p:cNvSpPr>
            <a:spLocks noGrp="1"/>
          </p:cNvSpPr>
          <p:nvPr>
            <p:ph type="sldNum" sz="quarter" idx="5"/>
          </p:nvPr>
        </p:nvSpPr>
        <p:spPr/>
        <p:txBody>
          <a:bodyPr/>
          <a:lstStyle/>
          <a:p>
            <a:fld id="{06DD3B3B-75AC-574E-A42F-AEFC8DAFA0D7}" type="slidenum">
              <a:rPr lang="en-US" smtClean="0"/>
              <a:t>4</a:t>
            </a:fld>
            <a:endParaRPr lang="en-US"/>
          </a:p>
        </p:txBody>
      </p:sp>
    </p:spTree>
    <p:extLst>
      <p:ext uri="{BB962C8B-B14F-4D97-AF65-F5344CB8AC3E}">
        <p14:creationId xmlns:p14="http://schemas.microsoft.com/office/powerpoint/2010/main" val="1800102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 queries appear to be the most frequently used feature based on the survey, though all of the listed features seemed to be used by a good number of respondents. </a:t>
            </a:r>
          </a:p>
          <a:p>
            <a:r>
              <a:rPr lang="en-US" dirty="0"/>
              <a:t>The team has been working on adding additional data sources and also additional species queries recently, so these queries will become increasingly useful</a:t>
            </a:r>
            <a:br>
              <a:rPr lang="en-US" dirty="0"/>
            </a:br>
            <a:endParaRPr lang="en-US" dirty="0"/>
          </a:p>
          <a:p>
            <a:r>
              <a:rPr lang="en-US" dirty="0"/>
              <a:t>Thanks everyone, I’ll now pass it over to Jennifer Gosselin, the PI of </a:t>
            </a:r>
            <a:r>
              <a:rPr lang="en-US" dirty="0" err="1"/>
              <a:t>SacPAS</a:t>
            </a:r>
            <a:r>
              <a:rPr lang="en-US" dirty="0"/>
              <a:t>, who will talk about the goals of the workshop.</a:t>
            </a:r>
          </a:p>
        </p:txBody>
      </p:sp>
      <p:sp>
        <p:nvSpPr>
          <p:cNvPr id="4" name="Slide Number Placeholder 3"/>
          <p:cNvSpPr>
            <a:spLocks noGrp="1"/>
          </p:cNvSpPr>
          <p:nvPr>
            <p:ph type="sldNum" sz="quarter" idx="5"/>
          </p:nvPr>
        </p:nvSpPr>
        <p:spPr/>
        <p:txBody>
          <a:bodyPr/>
          <a:lstStyle/>
          <a:p>
            <a:fld id="{06DD3B3B-75AC-574E-A42F-AEFC8DAFA0D7}" type="slidenum">
              <a:rPr lang="en-US" smtClean="0"/>
              <a:t>5</a:t>
            </a:fld>
            <a:endParaRPr lang="en-US"/>
          </a:p>
        </p:txBody>
      </p:sp>
    </p:spTree>
    <p:extLst>
      <p:ext uri="{BB962C8B-B14F-4D97-AF65-F5344CB8AC3E}">
        <p14:creationId xmlns:p14="http://schemas.microsoft.com/office/powerpoint/2010/main" val="3036907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to USBR for the opportunity to hold this workshop and thank you to all of you, the workshop participants, for being here. </a:t>
            </a:r>
          </a:p>
          <a:p>
            <a:endParaRPr lang="en-US"/>
          </a:p>
          <a:p>
            <a:r>
              <a:rPr lang="en-US"/>
              <a:t>We are excited to have this workshop because we are together putting in the time today and effort to innovate on the process.</a:t>
            </a:r>
          </a:p>
          <a:p>
            <a:r>
              <a:rPr lang="en-US"/>
              <a:t> </a:t>
            </a:r>
            <a:endParaRPr lang="en-US">
              <a:cs typeface="Calibri"/>
            </a:endParaRPr>
          </a:p>
          <a:p>
            <a:r>
              <a:rPr lang="en-US"/>
              <a:t>Yes, the </a:t>
            </a:r>
            <a:r>
              <a:rPr lang="en-US" err="1"/>
              <a:t>SacPAS</a:t>
            </a:r>
            <a:r>
              <a:rPr lang="en-US"/>
              <a:t> online tools are products themselves and these are important, but just as important is the process by which we co-create these tools and receive feedback from new users. </a:t>
            </a:r>
            <a:endParaRPr lang="en-US">
              <a:cs typeface="Calibri"/>
            </a:endParaRPr>
          </a:p>
          <a:p>
            <a:endParaRPr lang="en-US">
              <a:cs typeface="Calibri"/>
            </a:endParaRPr>
          </a:p>
          <a:p>
            <a:r>
              <a:rPr lang="en-US"/>
              <a:t>By default, as part of our process, we are innovating. </a:t>
            </a:r>
            <a:endParaRPr lang="en-US">
              <a:cs typeface="Calibri"/>
            </a:endParaRPr>
          </a:p>
          <a:p>
            <a:endParaRPr lang="en-US"/>
          </a:p>
          <a:p>
            <a:r>
              <a:rPr lang="en-US"/>
              <a:t>So what is </a:t>
            </a:r>
            <a:r>
              <a:rPr lang="en-US" err="1"/>
              <a:t>SacPAS</a:t>
            </a:r>
            <a:r>
              <a:rPr lang="en-US"/>
              <a:t>?</a:t>
            </a:r>
          </a:p>
          <a:p>
            <a:endParaRPr lang="en-US"/>
          </a:p>
          <a:p>
            <a:r>
              <a:rPr lang="en-US" err="1"/>
              <a:t>SacPAS</a:t>
            </a:r>
            <a:r>
              <a:rPr lang="en-US"/>
              <a:t>, originally stood for Sacramento Prediction and Assessment of Salmon, but we've grown over the years, and is now more accurately named Central Valley Prediction and Assessment of Salmon and other fishes. Still, we're going to keep </a:t>
            </a:r>
            <a:r>
              <a:rPr lang="en-US" err="1"/>
              <a:t>SacPAS</a:t>
            </a:r>
            <a:r>
              <a:rPr lang="en-US"/>
              <a:t> for short. </a:t>
            </a:r>
            <a:endParaRPr lang="en-US">
              <a:cs typeface="Calibri"/>
            </a:endParaRPr>
          </a:p>
          <a:p>
            <a:endParaRPr lang="en-US">
              <a:cs typeface="Calibri"/>
            </a:endParaRPr>
          </a:p>
          <a:p>
            <a:r>
              <a:rPr lang="en-US"/>
              <a:t>It is an online resource to the region, a place where folks can access data, data visualizations, and model outputs.</a:t>
            </a:r>
            <a:endParaRPr lang="en-US">
              <a:cs typeface="Calibri"/>
            </a:endParaRPr>
          </a:p>
          <a:p>
            <a:endParaRPr lang="en-US">
              <a:cs typeface="Calibri"/>
            </a:endParaRPr>
          </a:p>
          <a:p>
            <a:r>
              <a:rPr lang="en-US"/>
              <a:t>It is in essence a </a:t>
            </a:r>
            <a:r>
              <a:rPr lang="en-US" err="1"/>
              <a:t>collaboratorium</a:t>
            </a:r>
            <a:r>
              <a:rPr lang="en-US"/>
              <a:t> – a term that I heard from Jim Anderson, who heard it from Josh Israel. </a:t>
            </a:r>
          </a:p>
          <a:p>
            <a:endParaRPr lang="en-US">
              <a:cs typeface="Calibri"/>
            </a:endParaRPr>
          </a:p>
          <a:p>
            <a:r>
              <a:rPr lang="en-US" err="1"/>
              <a:t>Collaboratorium</a:t>
            </a:r>
            <a:r>
              <a:rPr lang="en-US"/>
              <a:t>, as you can see on the slide and hear say, it calls out to the word "collaborate" and there is root word -</a:t>
            </a:r>
            <a:r>
              <a:rPr lang="en-US" err="1"/>
              <a:t>orium</a:t>
            </a:r>
            <a:r>
              <a:rPr lang="en-US"/>
              <a:t>, meaning “a place of…” </a:t>
            </a:r>
            <a:endParaRPr lang="en-US">
              <a:cs typeface="Calibri"/>
            </a:endParaRPr>
          </a:p>
          <a:p>
            <a:endParaRPr lang="en-US">
              <a:cs typeface="Calibri"/>
            </a:endParaRPr>
          </a:p>
          <a:p>
            <a:r>
              <a:rPr lang="en-US"/>
              <a:t>And therefore, a place of collaboration. An online place of collaboration. </a:t>
            </a:r>
            <a:endParaRPr lang="en-US">
              <a:cs typeface="Calibri"/>
            </a:endParaRPr>
          </a:p>
          <a:p>
            <a:endParaRPr lang="en-US"/>
          </a:p>
          <a:p>
            <a:r>
              <a:rPr lang="en-US"/>
              <a:t>But </a:t>
            </a:r>
            <a:r>
              <a:rPr lang="en-US" err="1"/>
              <a:t>SacPAS</a:t>
            </a:r>
            <a:r>
              <a:rPr lang="en-US"/>
              <a:t> is not just a website, because websites can be easily created, but sometimes websites fail and they are not often visited.</a:t>
            </a:r>
            <a:endParaRPr lang="en-US">
              <a:cs typeface="Calibri"/>
            </a:endParaRPr>
          </a:p>
          <a:p>
            <a:endParaRPr lang="en-US"/>
          </a:p>
          <a:p>
            <a:r>
              <a:rPr lang="en-US"/>
              <a:t>So what makes a website useful and highly frequented?  It is the people. The website needs to represent the people and the work being done.</a:t>
            </a:r>
            <a:endParaRPr lang="en-US">
              <a:cs typeface="Calibri" panose="020F0502020204030204"/>
            </a:endParaRPr>
          </a:p>
          <a:p>
            <a:endParaRPr lang="en-US"/>
          </a:p>
          <a:p>
            <a:r>
              <a:rPr lang="en-US"/>
              <a:t>Thus, the </a:t>
            </a:r>
            <a:r>
              <a:rPr lang="en-US" err="1"/>
              <a:t>collaboriatorium</a:t>
            </a:r>
            <a:r>
              <a:rPr lang="en-US"/>
              <a:t> is embedded in the principles of P-A-R-T-I (that you heard Elissa/Cat talk about already):</a:t>
            </a:r>
            <a:endParaRPr lang="en-US">
              <a:cs typeface="Calibri"/>
            </a:endParaRPr>
          </a:p>
          <a:p>
            <a:r>
              <a:rPr lang="en-US"/>
              <a:t>- participation</a:t>
            </a:r>
            <a:endParaRPr lang="en-US">
              <a:cs typeface="Calibri"/>
            </a:endParaRPr>
          </a:p>
          <a:p>
            <a:r>
              <a:rPr lang="en-US"/>
              <a:t>- accountability</a:t>
            </a:r>
            <a:endParaRPr lang="en-US">
              <a:cs typeface="Calibri"/>
            </a:endParaRPr>
          </a:p>
          <a:p>
            <a:r>
              <a:rPr lang="en-US"/>
              <a:t>- relevancy</a:t>
            </a:r>
            <a:endParaRPr lang="en-US">
              <a:cs typeface="Calibri"/>
            </a:endParaRPr>
          </a:p>
          <a:p>
            <a:r>
              <a:rPr lang="en-US"/>
              <a:t>- transparency</a:t>
            </a:r>
            <a:endParaRPr lang="en-US">
              <a:cs typeface="Calibri"/>
            </a:endParaRPr>
          </a:p>
          <a:p>
            <a:r>
              <a:rPr lang="en-US"/>
              <a:t>- innovation</a:t>
            </a:r>
            <a:endParaRPr lang="en-US">
              <a:cs typeface="Calibri"/>
            </a:endParaRPr>
          </a:p>
          <a:p>
            <a:endParaRPr lang="en-US"/>
          </a:p>
          <a:p>
            <a:r>
              <a:rPr lang="en-US"/>
              <a:t>Also, important to note, </a:t>
            </a:r>
            <a:r>
              <a:rPr lang="en-US" err="1"/>
              <a:t>SacPAS</a:t>
            </a:r>
            <a:r>
              <a:rPr lang="en-US"/>
              <a:t> is one of many online resources.</a:t>
            </a:r>
            <a:endParaRPr lang="en-US">
              <a:cs typeface="Calibri"/>
            </a:endParaRPr>
          </a:p>
          <a:p>
            <a:endParaRPr lang="en-US"/>
          </a:p>
          <a:p>
            <a:r>
              <a:rPr lang="en-US"/>
              <a:t>It has to be because it is essentially a secondary data repository.</a:t>
            </a:r>
            <a:endParaRPr lang="en-US">
              <a:cs typeface="Calibri"/>
            </a:endParaRPr>
          </a:p>
          <a:p>
            <a:endParaRPr lang="en-US"/>
          </a:p>
          <a:p>
            <a:r>
              <a:rPr lang="en-US"/>
              <a:t>The benefit of a secondary data repository is that it can be used to integrate various datasets and help create customized tools. Tools that can help close knowledge-actions gaps.</a:t>
            </a:r>
            <a:endParaRPr lang="en-US">
              <a:cs typeface="Calibri"/>
            </a:endParaRPr>
          </a:p>
          <a:p>
            <a:r>
              <a:rPr lang="en-US"/>
              <a:t>We look forward to continuing to grow this </a:t>
            </a:r>
            <a:r>
              <a:rPr lang="en-US" err="1"/>
              <a:t>collaboratorium</a:t>
            </a:r>
            <a:r>
              <a:rPr lang="en-US"/>
              <a:t> with you, with your input on what is relevant in terms of data and tools to help you conduct your work.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6</a:t>
            </a:fld>
            <a:endParaRPr lang="en-US"/>
          </a:p>
        </p:txBody>
      </p:sp>
    </p:spTree>
    <p:extLst>
      <p:ext uri="{BB962C8B-B14F-4D97-AF65-F5344CB8AC3E}">
        <p14:creationId xmlns:p14="http://schemas.microsoft.com/office/powerpoint/2010/main" val="1902198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would like to take a moment to acknowledge the strengths that exists among all of us - the </a:t>
            </a:r>
            <a:r>
              <a:rPr lang="en-US" err="1"/>
              <a:t>SacPAS</a:t>
            </a:r>
            <a:r>
              <a:rPr lang="en-US"/>
              <a:t> team and the diversity in workshop participants. </a:t>
            </a:r>
          </a:p>
          <a:p>
            <a:endParaRPr lang="en-US">
              <a:cs typeface="Calibri"/>
            </a:endParaRPr>
          </a:p>
          <a:p>
            <a:r>
              <a:rPr lang="en-US"/>
              <a:t>Altogether, we represent a lot of knowledge and potential - when we imagine cumulatively the hundreds of years of experience that exists among all of us - and all of the insight and epiphanies you likely have all had from time to time.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7</a:t>
            </a:fld>
            <a:endParaRPr lang="en-US"/>
          </a:p>
        </p:txBody>
      </p:sp>
    </p:spTree>
    <p:extLst>
      <p:ext uri="{BB962C8B-B14F-4D97-AF65-F5344CB8AC3E}">
        <p14:creationId xmlns:p14="http://schemas.microsoft.com/office/powerpoint/2010/main" val="1042923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get us all on the same page and move forward today, the objectives for this workshop are:</a:t>
            </a:r>
          </a:p>
          <a:p>
            <a:r>
              <a:rPr lang="en-US"/>
              <a:t>1. For the </a:t>
            </a:r>
            <a:r>
              <a:rPr lang="en-US" err="1"/>
              <a:t>SacPAS</a:t>
            </a:r>
            <a:r>
              <a:rPr lang="en-US"/>
              <a:t> team to increase </a:t>
            </a:r>
            <a:r>
              <a:rPr lang="en-US" err="1"/>
              <a:t>awarenesss</a:t>
            </a:r>
            <a:r>
              <a:rPr lang="en-US"/>
              <a:t> of </a:t>
            </a:r>
            <a:r>
              <a:rPr lang="en-US" err="1"/>
              <a:t>SacPAS</a:t>
            </a:r>
            <a:r>
              <a:rPr lang="en-US"/>
              <a:t> tools</a:t>
            </a:r>
            <a:endParaRPr lang="en-US">
              <a:cs typeface="Calibri"/>
            </a:endParaRPr>
          </a:p>
          <a:p>
            <a:r>
              <a:rPr lang="en-US"/>
              <a:t>2. To learn and discuss some ways we can better streamline data management processes associated with </a:t>
            </a:r>
            <a:r>
              <a:rPr lang="en-US" err="1"/>
              <a:t>SacPAS</a:t>
            </a:r>
            <a:endParaRPr lang="en-US" err="1">
              <a:cs typeface="Calibri"/>
            </a:endParaRPr>
          </a:p>
          <a:p>
            <a:r>
              <a:rPr lang="en-US"/>
              <a:t>3. to hear from you on how we can refine existing </a:t>
            </a:r>
            <a:r>
              <a:rPr lang="en-US" err="1"/>
              <a:t>SacPAS</a:t>
            </a:r>
            <a:r>
              <a:rPr lang="en-US"/>
              <a:t> tools, as well as</a:t>
            </a:r>
            <a:endParaRPr lang="en-US">
              <a:cs typeface="Calibri"/>
            </a:endParaRPr>
          </a:p>
          <a:p>
            <a:r>
              <a:rPr lang="en-US"/>
              <a:t>4. new tools you'd like to see.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8</a:t>
            </a:fld>
            <a:endParaRPr lang="en-US"/>
          </a:p>
        </p:txBody>
      </p:sp>
    </p:spTree>
    <p:extLst>
      <p:ext uri="{BB962C8B-B14F-4D97-AF65-F5344CB8AC3E}">
        <p14:creationId xmlns:p14="http://schemas.microsoft.com/office/powerpoint/2010/main" val="3387166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Online Tools on </a:t>
            </a:r>
            <a:r>
              <a:rPr lang="en-US" err="1"/>
              <a:t>SacPAS</a:t>
            </a:r>
            <a:r>
              <a:rPr lang="en-US"/>
              <a:t> could be any that help you with your work on planning, real-time monitoring and tracking performance. </a:t>
            </a:r>
          </a:p>
          <a:p>
            <a:r>
              <a:rPr lang="en-US"/>
              <a:t>Some of these tools exist already to some extent, some are in progress, some need refinement, and some don't exist yet - but we can work together on them. </a:t>
            </a:r>
            <a:endParaRPr lang="en-US">
              <a:cs typeface="Calibri"/>
            </a:endParaRPr>
          </a:p>
          <a:p>
            <a:r>
              <a:rPr lang="en-US"/>
              <a:t>And with that, I will pass it back to Cat.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9</a:t>
            </a:fld>
            <a:endParaRPr lang="en-US"/>
          </a:p>
        </p:txBody>
      </p:sp>
    </p:spTree>
    <p:extLst>
      <p:ext uri="{BB962C8B-B14F-4D97-AF65-F5344CB8AC3E}">
        <p14:creationId xmlns:p14="http://schemas.microsoft.com/office/powerpoint/2010/main" val="441234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ov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5472" y="6400799"/>
            <a:ext cx="2743200" cy="365125"/>
          </a:xfrm>
        </p:spPr>
        <p:txBody>
          <a:bodyPr/>
          <a:lstStyle>
            <a:lvl1pPr>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B1125E9D-4D35-7747-8ADA-CA687A74F2EA}"/>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10" name="Subtitle 2">
            <a:extLst>
              <a:ext uri="{FF2B5EF4-FFF2-40B4-BE49-F238E27FC236}">
                <a16:creationId xmlns:a16="http://schemas.microsoft.com/office/drawing/2014/main" id="{DCE2FBE1-ED95-4A48-A122-EEC20C170C5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3" name="Picture 2" descr="Reclamation logo with shield that shows a dam with water flowing over it.">
            <a:extLst>
              <a:ext uri="{FF2B5EF4-FFF2-40B4-BE49-F238E27FC236}">
                <a16:creationId xmlns:a16="http://schemas.microsoft.com/office/drawing/2014/main" id="{A3BB3A5E-B05F-A242-AC2B-AF1935FC3162}"/>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40175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edi Reservoir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47B7B7D0-879D-374E-A7E4-3ED454D49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48AE7656-E318-B746-8E3C-1A175B203DBE}"/>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9" name="Picture 8" descr="Reclamation logo with shield that shows a dam with water flowing over it.">
            <a:extLst>
              <a:ext uri="{FF2B5EF4-FFF2-40B4-BE49-F238E27FC236}">
                <a16:creationId xmlns:a16="http://schemas.microsoft.com/office/drawing/2014/main" id="{1E914312-A458-7146-82CB-6211D14DCECC}"/>
              </a:ext>
            </a:extLst>
          </p:cNvPr>
          <p:cNvPicPr>
            <a:picLocks noChangeAspect="1"/>
          </p:cNvPicPr>
          <p:nvPr userDrawn="1"/>
        </p:nvPicPr>
        <p:blipFill>
          <a:blip r:embed="rId3"/>
          <a:stretch>
            <a:fillRect/>
          </a:stretch>
        </p:blipFill>
        <p:spPr>
          <a:xfrm>
            <a:off x="246888" y="246888"/>
            <a:ext cx="3657600" cy="1160585"/>
          </a:xfrm>
          <a:prstGeom prst="rect">
            <a:avLst/>
          </a:prstGeom>
        </p:spPr>
      </p:pic>
    </p:spTree>
    <p:extLst>
      <p:ext uri="{BB962C8B-B14F-4D97-AF65-F5344CB8AC3E}">
        <p14:creationId xmlns:p14="http://schemas.microsoft.com/office/powerpoint/2010/main" val="60427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uckee River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6D956179-10B6-D343-9592-127F31DD411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7A07F594-4306-0F42-895A-C4C718D65D8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7" name="Picture 6" descr="Reclamation logo with shield that shows a dam with water flowing over it.">
            <a:extLst>
              <a:ext uri="{FF2B5EF4-FFF2-40B4-BE49-F238E27FC236}">
                <a16:creationId xmlns:a16="http://schemas.microsoft.com/office/drawing/2014/main" id="{BDCFF41C-476E-B94B-92CE-59108B74D1E1}"/>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1444982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fting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A50674D-E10E-9547-8E97-9764DEE2654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CE5B67A1-0D79-9340-AD59-829740133CF6}"/>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7" name="Picture 6" descr="Reclamation logo with shield that shows a dam with water flowing over it.">
            <a:extLst>
              <a:ext uri="{FF2B5EF4-FFF2-40B4-BE49-F238E27FC236}">
                <a16:creationId xmlns:a16="http://schemas.microsoft.com/office/drawing/2014/main" id="{F36C494F-E6B5-034C-AF80-8F9C97343FE6}"/>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662925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Background Title Slide bad">
    <p:bg>
      <p:bgPr>
        <a:solidFill>
          <a:schemeClr val="tx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EFC0C2-A130-9146-A779-7D2BF5FF5643}"/>
              </a:ext>
            </a:extLst>
          </p:cNvPr>
          <p:cNvSpPr>
            <a:spLocks noGrp="1"/>
          </p:cNvSpPr>
          <p:nvPr>
            <p:ph type="ctrTitle" hasCustomPrompt="1"/>
          </p:nvPr>
        </p:nvSpPr>
        <p:spPr>
          <a:xfrm>
            <a:off x="638175" y="1552678"/>
            <a:ext cx="9144000" cy="2387600"/>
          </a:xfrm>
          <a:effectLst/>
        </p:spPr>
        <p:txBody>
          <a:bodyPr anchor="b"/>
          <a:lstStyle>
            <a:lvl1pPr algn="l">
              <a:defRPr sz="6000"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11" name="Subtitle 2">
            <a:extLst>
              <a:ext uri="{FF2B5EF4-FFF2-40B4-BE49-F238E27FC236}">
                <a16:creationId xmlns:a16="http://schemas.microsoft.com/office/drawing/2014/main" id="{62F25F8E-0532-8E47-9BD2-6B61DE319C7D}"/>
              </a:ext>
            </a:extLst>
          </p:cNvPr>
          <p:cNvSpPr>
            <a:spLocks noGrp="1"/>
          </p:cNvSpPr>
          <p:nvPr>
            <p:ph type="subTitle" idx="1" hasCustomPrompt="1"/>
          </p:nvPr>
        </p:nvSpPr>
        <p:spPr>
          <a:xfrm>
            <a:off x="638175" y="4032353"/>
            <a:ext cx="9144000" cy="1655762"/>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sp>
        <p:nvSpPr>
          <p:cNvPr id="13" name="Slide Number Placeholder 5">
            <a:extLst>
              <a:ext uri="{FF2B5EF4-FFF2-40B4-BE49-F238E27FC236}">
                <a16:creationId xmlns:a16="http://schemas.microsoft.com/office/drawing/2014/main" id="{8FD2C275-E6B8-6B41-B0DA-05842798C2A7}"/>
              </a:ext>
            </a:extLst>
          </p:cNvPr>
          <p:cNvSpPr>
            <a:spLocks noGrp="1"/>
          </p:cNvSpPr>
          <p:nvPr>
            <p:ph type="sldNum" sz="quarter" idx="12"/>
          </p:nvPr>
        </p:nvSpPr>
        <p:spPr>
          <a:xfrm>
            <a:off x="114300" y="6400799"/>
            <a:ext cx="2743200" cy="365125"/>
          </a:xfrm>
          <a:effectLst/>
        </p:spPr>
        <p:txBody>
          <a:bodyPr/>
          <a:lstStyle>
            <a:lvl1pPr algn="l">
              <a:defRPr b="1" i="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6" name="Picture 5" descr="Reclamation logo with shield that shows a dam with water flowing over it.">
            <a:extLst>
              <a:ext uri="{FF2B5EF4-FFF2-40B4-BE49-F238E27FC236}">
                <a16:creationId xmlns:a16="http://schemas.microsoft.com/office/drawing/2014/main" id="{AB8C3517-FFE3-3543-BB90-1F6AD7894009}"/>
              </a:ext>
            </a:extLst>
          </p:cNvPr>
          <p:cNvPicPr>
            <a:picLocks noChangeAspect="1"/>
          </p:cNvPicPr>
          <p:nvPr userDrawn="1"/>
        </p:nvPicPr>
        <p:blipFill>
          <a:blip r:embed="rId2"/>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63738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7" name="Text Placeholder 3">
            <a:extLst>
              <a:ext uri="{FF2B5EF4-FFF2-40B4-BE49-F238E27FC236}">
                <a16:creationId xmlns:a16="http://schemas.microsoft.com/office/drawing/2014/main" id="{3E2D4421-BDC1-9448-B04B-80F85F153555}"/>
              </a:ext>
            </a:extLst>
          </p:cNvPr>
          <p:cNvSpPr>
            <a:spLocks noGrp="1"/>
          </p:cNvSpPr>
          <p:nvPr>
            <p:ph type="body" sz="quarter" idx="13"/>
          </p:nvPr>
        </p:nvSpPr>
        <p:spPr>
          <a:xfrm>
            <a:off x="228600" y="1865313"/>
            <a:ext cx="11704638"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C13557E3-763B-2D46-9C1F-5A368FC41406}"/>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615468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a:t>Click to edit Master title style</a:t>
            </a:r>
          </a:p>
        </p:txBody>
      </p:sp>
      <p:sp>
        <p:nvSpPr>
          <p:cNvPr id="3" name="Content Placeholder 2"/>
          <p:cNvSpPr>
            <a:spLocks noGrp="1"/>
          </p:cNvSpPr>
          <p:nvPr>
            <p:ph sz="half" idx="1"/>
          </p:nvPr>
        </p:nvSpPr>
        <p:spPr>
          <a:xfrm>
            <a:off x="228600" y="1825625"/>
            <a:ext cx="5676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75177" y="6400799"/>
            <a:ext cx="2743200" cy="365125"/>
          </a:xfrm>
        </p:spPr>
        <p:txBody>
          <a:bodyPr/>
          <a:lstStyle/>
          <a:p>
            <a:fld id="{A1D9053B-8DB2-EA4A-A9CF-0F8FB54823AA}" type="slidenum">
              <a:rPr lang="en-US" smtClean="0"/>
              <a:t>‹#›</a:t>
            </a:fld>
            <a:endParaRPr lang="en-US"/>
          </a:p>
        </p:txBody>
      </p:sp>
      <p:sp>
        <p:nvSpPr>
          <p:cNvPr id="8" name="Picture Placeholder 4">
            <a:extLst>
              <a:ext uri="{FF2B5EF4-FFF2-40B4-BE49-F238E27FC236}">
                <a16:creationId xmlns:a16="http://schemas.microsoft.com/office/drawing/2014/main" id="{501491BB-D27B-264B-9337-84AF72A469F1}"/>
              </a:ext>
            </a:extLst>
          </p:cNvPr>
          <p:cNvSpPr>
            <a:spLocks noGrp="1"/>
          </p:cNvSpPr>
          <p:nvPr>
            <p:ph type="pic" sz="quarter" idx="13"/>
          </p:nvPr>
        </p:nvSpPr>
        <p:spPr>
          <a:xfrm>
            <a:off x="6019800" y="0"/>
            <a:ext cx="6172200" cy="6858000"/>
          </a:xfrm>
        </p:spPr>
        <p:txBody>
          <a:bodyPr/>
          <a:lstStyle/>
          <a:p>
            <a:endParaRPr lang="en-US"/>
          </a:p>
        </p:txBody>
      </p:sp>
      <p:sp>
        <p:nvSpPr>
          <p:cNvPr id="9" name="Text Placeholder 12">
            <a:extLst>
              <a:ext uri="{FF2B5EF4-FFF2-40B4-BE49-F238E27FC236}">
                <a16:creationId xmlns:a16="http://schemas.microsoft.com/office/drawing/2014/main" id="{123B0EA1-A28D-E849-9383-F205B2489E12}"/>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195593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14" name="Content Placeholder 2"/>
          <p:cNvSpPr>
            <a:spLocks noGrp="1"/>
          </p:cNvSpPr>
          <p:nvPr>
            <p:ph idx="1"/>
          </p:nvPr>
        </p:nvSpPr>
        <p:spPr>
          <a:xfrm>
            <a:off x="243840" y="1282700"/>
            <a:ext cx="11704320"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28600" y="365126"/>
            <a:ext cx="11704320" cy="763588"/>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8" name="Picture Placeholder 2">
            <a:extLst>
              <a:ext uri="{FF2B5EF4-FFF2-40B4-BE49-F238E27FC236}">
                <a16:creationId xmlns:a16="http://schemas.microsoft.com/office/drawing/2014/main" id="{1FFEE9EB-2945-1B40-89F4-D68ED17AD6E4}"/>
              </a:ext>
            </a:extLst>
          </p:cNvPr>
          <p:cNvSpPr>
            <a:spLocks noGrp="1"/>
          </p:cNvSpPr>
          <p:nvPr>
            <p:ph type="pic" sz="quarter" idx="13"/>
          </p:nvPr>
        </p:nvSpPr>
        <p:spPr>
          <a:xfrm>
            <a:off x="0" y="3657600"/>
            <a:ext cx="12188952" cy="3291840"/>
          </a:xfrm>
        </p:spPr>
        <p:txBody>
          <a:bodyPr/>
          <a:lstStyle/>
          <a:p>
            <a:endParaRPr lang="en-US"/>
          </a:p>
        </p:txBody>
      </p:sp>
      <p:sp>
        <p:nvSpPr>
          <p:cNvPr id="9" name="Text Placeholder 12">
            <a:extLst>
              <a:ext uri="{FF2B5EF4-FFF2-40B4-BE49-F238E27FC236}">
                <a16:creationId xmlns:a16="http://schemas.microsoft.com/office/drawing/2014/main" id="{896B7852-FFEE-0F4F-9002-C30F4FCCE0B3}"/>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10" name="Content Placeholder 2"/>
          <p:cNvSpPr>
            <a:spLocks noGrp="1"/>
          </p:cNvSpPr>
          <p:nvPr>
            <p:ph idx="1"/>
          </p:nvPr>
        </p:nvSpPr>
        <p:spPr>
          <a:xfrm>
            <a:off x="228600" y="1813717"/>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7" name="Content Placeholder 2">
            <a:extLst>
              <a:ext uri="{FF2B5EF4-FFF2-40B4-BE49-F238E27FC236}">
                <a16:creationId xmlns:a16="http://schemas.microsoft.com/office/drawing/2014/main" id="{D1B6B359-A459-1740-872E-0537B808B402}"/>
              </a:ext>
            </a:extLst>
          </p:cNvPr>
          <p:cNvSpPr>
            <a:spLocks noGrp="1"/>
          </p:cNvSpPr>
          <p:nvPr>
            <p:ph idx="13"/>
          </p:nvPr>
        </p:nvSpPr>
        <p:spPr>
          <a:xfrm>
            <a:off x="6126480" y="1810512"/>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FD1EA373-C867-6548-A97D-E59770BBF3DD}"/>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3005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
        <p:nvSpPr>
          <p:cNvPr id="7" name="Text Placeholder 12">
            <a:extLst>
              <a:ext uri="{FF2B5EF4-FFF2-40B4-BE49-F238E27FC236}">
                <a16:creationId xmlns:a16="http://schemas.microsoft.com/office/drawing/2014/main" id="{D5C4DDA6-71FB-5045-861E-E0C00F239A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28949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6" name="Text Placeholder 12">
            <a:extLst>
              <a:ext uri="{FF2B5EF4-FFF2-40B4-BE49-F238E27FC236}">
                <a16:creationId xmlns:a16="http://schemas.microsoft.com/office/drawing/2014/main" id="{0B01C1C8-21B6-3E48-9C6F-20A029DC7A34}"/>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02407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len Canyon Title Slid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CF271684-AFEB-3C4E-B24C-66AB0D665AD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09AE1B03-E323-BC4C-B8FB-529E31BA0AF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7" name="Picture 6" descr="Reclamation logo with shield that shows a dam with water flowing over it.">
            <a:extLst>
              <a:ext uri="{FF2B5EF4-FFF2-40B4-BE49-F238E27FC236}">
                <a16:creationId xmlns:a16="http://schemas.microsoft.com/office/drawing/2014/main" id="{62793A3D-1EF4-1A48-8A60-D4CA51FB414C}"/>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640020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8" name="Picture Placeholder 10">
            <a:extLst>
              <a:ext uri="{FF2B5EF4-FFF2-40B4-BE49-F238E27FC236}">
                <a16:creationId xmlns:a16="http://schemas.microsoft.com/office/drawing/2014/main" id="{2CCEA52E-3038-0944-B914-C2B0BE05B98E}"/>
              </a:ext>
            </a:extLst>
          </p:cNvPr>
          <p:cNvSpPr>
            <a:spLocks noGrp="1"/>
          </p:cNvSpPr>
          <p:nvPr>
            <p:ph type="pic" sz="quarter" idx="13"/>
          </p:nvPr>
        </p:nvSpPr>
        <p:spPr>
          <a:xfrm>
            <a:off x="5065776" y="0"/>
            <a:ext cx="7123176" cy="6858000"/>
          </a:xfrm>
        </p:spPr>
        <p:txBody>
          <a:bodyPr/>
          <a:lstStyle/>
          <a:p>
            <a:endParaRPr lang="en-US"/>
          </a:p>
        </p:txBody>
      </p:sp>
      <p:sp>
        <p:nvSpPr>
          <p:cNvPr id="9" name="Text Placeholder 12">
            <a:extLst>
              <a:ext uri="{FF2B5EF4-FFF2-40B4-BE49-F238E27FC236}">
                <a16:creationId xmlns:a16="http://schemas.microsoft.com/office/drawing/2014/main" id="{1C3B46A9-DB2C-B24A-8AEF-1099168EED8D}"/>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099288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1D9053B-8DB2-EA4A-A9CF-0F8FB54823AA}" type="slidenum">
              <a:rPr lang="en-US" smtClean="0"/>
              <a:pPr/>
              <a:t>‹#›</a:t>
            </a:fld>
            <a:endParaRPr lang="en-US"/>
          </a:p>
        </p:txBody>
      </p:sp>
      <p:sp>
        <p:nvSpPr>
          <p:cNvPr id="7" name="Subtitle 2">
            <a:extLst>
              <a:ext uri="{FF2B5EF4-FFF2-40B4-BE49-F238E27FC236}">
                <a16:creationId xmlns:a16="http://schemas.microsoft.com/office/drawing/2014/main" id="{7DD425A3-2A5C-5240-9A70-92CB57C5EDF2}"/>
              </a:ext>
            </a:extLst>
          </p:cNvPr>
          <p:cNvSpPr>
            <a:spLocks noGrp="1"/>
          </p:cNvSpPr>
          <p:nvPr>
            <p:ph type="subTitle" idx="1" hasCustomPrompt="1"/>
          </p:nvPr>
        </p:nvSpPr>
        <p:spPr>
          <a:xfrm>
            <a:off x="228600" y="216766"/>
            <a:ext cx="9144000" cy="1994419"/>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 Information Goes Here</a:t>
            </a:r>
            <a:br>
              <a:rPr lang="en-US"/>
            </a:br>
            <a:r>
              <a:rPr lang="en-US"/>
              <a:t>No more than four lines</a:t>
            </a:r>
          </a:p>
          <a:p>
            <a:endParaRPr lang="en-US"/>
          </a:p>
        </p:txBody>
      </p:sp>
      <p:pic>
        <p:nvPicPr>
          <p:cNvPr id="3" name="Picture 2" descr="Reclamation logo with shield that shows a dam with water flowing over it.">
            <a:extLst>
              <a:ext uri="{FF2B5EF4-FFF2-40B4-BE49-F238E27FC236}">
                <a16:creationId xmlns:a16="http://schemas.microsoft.com/office/drawing/2014/main" id="{532057ED-70A3-BF4B-81E0-AAF7E69C7A88}"/>
              </a:ext>
            </a:extLst>
          </p:cNvPr>
          <p:cNvPicPr>
            <a:picLocks noChangeAspect="1"/>
          </p:cNvPicPr>
          <p:nvPr userDrawn="1"/>
        </p:nvPicPr>
        <p:blipFill>
          <a:blip r:embed="rId3"/>
          <a:stretch>
            <a:fillRect/>
          </a:stretch>
        </p:blipFill>
        <p:spPr>
          <a:xfrm>
            <a:off x="130409" y="5151483"/>
            <a:ext cx="3337560" cy="109480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12/12/2023</a:t>
            </a:fld>
            <a:endParaRPr lang="en-US"/>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7316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nd Coule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A4E44A16-C447-684C-9061-11E02701A7FD}"/>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BB7C8E9E-3391-8042-A6AD-6A475775E0E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3" name="Picture 2" descr="Reclamation logo with shield that shows a dam with water flowing over it.">
            <a:extLst>
              <a:ext uri="{FF2B5EF4-FFF2-40B4-BE49-F238E27FC236}">
                <a16:creationId xmlns:a16="http://schemas.microsoft.com/office/drawing/2014/main" id="{049E3112-45B5-DB4A-9375-4430CC1DF4D8}"/>
              </a:ext>
            </a:extLst>
          </p:cNvPr>
          <p:cNvPicPr>
            <a:picLocks noChangeAspect="1"/>
          </p:cNvPicPr>
          <p:nvPr userDrawn="1"/>
        </p:nvPicPr>
        <p:blipFill>
          <a:blip r:embed="rId3"/>
          <a:stretch>
            <a:fillRect/>
          </a:stretch>
        </p:blipFill>
        <p:spPr>
          <a:xfrm>
            <a:off x="246888" y="118872"/>
            <a:ext cx="3657600" cy="1160585"/>
          </a:xfrm>
          <a:prstGeom prst="rect">
            <a:avLst/>
          </a:prstGeom>
        </p:spPr>
      </p:pic>
    </p:spTree>
    <p:extLst>
      <p:ext uri="{BB962C8B-B14F-4D97-AF65-F5344CB8AC3E}">
        <p14:creationId xmlns:p14="http://schemas.microsoft.com/office/powerpoint/2010/main" val="2014171124"/>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Shasta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5082"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ECC618-E7BB-764C-8FEA-AEF3A9EA5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00B0A8CA-98B3-6744-A45F-4BC538E8163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8" name="Picture 7" descr="Reclamation logo with shield that shows a dam with water flowing over it.">
            <a:extLst>
              <a:ext uri="{FF2B5EF4-FFF2-40B4-BE49-F238E27FC236}">
                <a16:creationId xmlns:a16="http://schemas.microsoft.com/office/drawing/2014/main" id="{A8EA8774-5D4F-324D-B42F-554E1A5E9F3F}"/>
              </a:ext>
            </a:extLst>
          </p:cNvPr>
          <p:cNvPicPr>
            <a:picLocks noChangeAspect="1"/>
          </p:cNvPicPr>
          <p:nvPr userDrawn="1"/>
        </p:nvPicPr>
        <p:blipFill>
          <a:blip r:embed="rId3"/>
          <a:stretch>
            <a:fillRect/>
          </a:stretch>
        </p:blipFill>
        <p:spPr>
          <a:xfrm>
            <a:off x="246888" y="118872"/>
            <a:ext cx="3657600" cy="1160585"/>
          </a:xfrm>
          <a:prstGeom prst="rect">
            <a:avLst/>
          </a:prstGeom>
        </p:spPr>
      </p:pic>
    </p:spTree>
    <p:extLst>
      <p:ext uri="{BB962C8B-B14F-4D97-AF65-F5344CB8AC3E}">
        <p14:creationId xmlns:p14="http://schemas.microsoft.com/office/powerpoint/2010/main" val="381790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k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03558989-C3C3-4A42-8719-949625AE44B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3D954233-3947-A447-ADA9-B864A2B747C8}"/>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9" name="Picture 8" descr="Reclamation logo with shield that shows a dam with water flowing over it.">
            <a:extLst>
              <a:ext uri="{FF2B5EF4-FFF2-40B4-BE49-F238E27FC236}">
                <a16:creationId xmlns:a16="http://schemas.microsoft.com/office/drawing/2014/main" id="{3D68C434-5431-6945-8DE0-205747471A9B}"/>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658315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iant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541AF7-6382-4E4B-BE8F-205E37002D10}"/>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A196468A-A65E-1B4E-AB77-DCBC8570C2EF}"/>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9" name="Picture 8" descr="Reclamation logo with shield that shows a dam with water flowing over it.">
            <a:extLst>
              <a:ext uri="{FF2B5EF4-FFF2-40B4-BE49-F238E27FC236}">
                <a16:creationId xmlns:a16="http://schemas.microsoft.com/office/drawing/2014/main" id="{76EBF2C2-2618-2C48-8472-4F8B34DE99F5}"/>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448889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nal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F992ED3-6486-3F44-8241-DDD3830323F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60D132B6-583F-954B-A61C-A25D49DF5815}"/>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8" name="Picture 7" descr="Reclamation logo with shield that shows a dam with water flowing over it.">
            <a:extLst>
              <a:ext uri="{FF2B5EF4-FFF2-40B4-BE49-F238E27FC236}">
                <a16:creationId xmlns:a16="http://schemas.microsoft.com/office/drawing/2014/main" id="{E884F529-72E9-1A4F-AC9D-2FAB44063B9E}"/>
              </a:ext>
            </a:extLst>
          </p:cNvPr>
          <p:cNvPicPr>
            <a:picLocks noChangeAspect="1"/>
          </p:cNvPicPr>
          <p:nvPr userDrawn="1"/>
        </p:nvPicPr>
        <p:blipFill>
          <a:blip r:embed="rId3"/>
          <a:stretch>
            <a:fillRect/>
          </a:stretch>
        </p:blipFill>
        <p:spPr>
          <a:xfrm>
            <a:off x="246888" y="116258"/>
            <a:ext cx="3657600" cy="1160585"/>
          </a:xfrm>
          <a:prstGeom prst="rect">
            <a:avLst/>
          </a:prstGeom>
        </p:spPr>
      </p:pic>
    </p:spTree>
    <p:extLst>
      <p:ext uri="{BB962C8B-B14F-4D97-AF65-F5344CB8AC3E}">
        <p14:creationId xmlns:p14="http://schemas.microsoft.com/office/powerpoint/2010/main" val="245919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Powerline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3" name="Subtitle 2"/>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7" name="Picture 6" descr="Reclamation logo with shield that shows a dam with water flowing over it.">
            <a:extLst>
              <a:ext uri="{FF2B5EF4-FFF2-40B4-BE49-F238E27FC236}">
                <a16:creationId xmlns:a16="http://schemas.microsoft.com/office/drawing/2014/main" id="{BFEF4601-7FC8-1C4E-95F1-E89AB323DFFD}"/>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2417454989"/>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ydropower Generation Title Slide">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90E6C8A-89DB-1747-B47D-DD150185ADD4}"/>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485A008C-26E4-E547-9FC4-A81234CDB78A}"/>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7" name="Picture 6" descr="Reclamation logo with shield that shows a dam with water flowing over it.">
            <a:extLst>
              <a:ext uri="{FF2B5EF4-FFF2-40B4-BE49-F238E27FC236}">
                <a16:creationId xmlns:a16="http://schemas.microsoft.com/office/drawing/2014/main" id="{52A215C6-52EA-E344-BCF1-A5FC91347377}"/>
              </a:ext>
            </a:extLst>
          </p:cNvPr>
          <p:cNvPicPr>
            <a:picLocks noChangeAspect="1"/>
          </p:cNvPicPr>
          <p:nvPr userDrawn="1"/>
        </p:nvPicPr>
        <p:blipFill>
          <a:blip r:embed="rId3"/>
          <a:stretch>
            <a:fillRect/>
          </a:stretch>
        </p:blipFill>
        <p:spPr>
          <a:xfrm>
            <a:off x="246888" y="246888"/>
            <a:ext cx="3657600" cy="1199786"/>
          </a:xfrm>
          <a:prstGeom prst="rect">
            <a:avLst/>
          </a:prstGeom>
        </p:spPr>
      </p:pic>
    </p:spTree>
    <p:extLst>
      <p:ext uri="{BB962C8B-B14F-4D97-AF65-F5344CB8AC3E}">
        <p14:creationId xmlns:p14="http://schemas.microsoft.com/office/powerpoint/2010/main" val="3754464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65125"/>
            <a:ext cx="1170432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228600" y="1825625"/>
            <a:ext cx="1170432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1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endParaRPr lang="en-US"/>
          </a:p>
        </p:txBody>
      </p:sp>
      <p:sp>
        <p:nvSpPr>
          <p:cNvPr id="6" name="Slide Number Placeholder 5"/>
          <p:cNvSpPr>
            <a:spLocks noGrp="1"/>
          </p:cNvSpPr>
          <p:nvPr>
            <p:ph type="sldNum" sz="quarter" idx="4"/>
          </p:nvPr>
        </p:nvSpPr>
        <p:spPr>
          <a:xfrm>
            <a:off x="130409" y="6394663"/>
            <a:ext cx="2743200" cy="365125"/>
          </a:xfrm>
          <a:prstGeom prst="rect">
            <a:avLst/>
          </a:prstGeom>
        </p:spPr>
        <p:txBody>
          <a:bodyPr vert="horz" lIns="91440" tIns="45720" rIns="91440" bIns="45720" rtlCol="0" anchor="ctr"/>
          <a:lstStyle>
            <a:lvl1pPr algn="l">
              <a:defRPr sz="1200"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Tree>
    <p:extLst>
      <p:ext uri="{BB962C8B-B14F-4D97-AF65-F5344CB8AC3E}">
        <p14:creationId xmlns:p14="http://schemas.microsoft.com/office/powerpoint/2010/main" val="21421388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49" r:id="rId13"/>
    <p:sldLayoutId id="2147483650" r:id="rId14"/>
    <p:sldLayoutId id="2147483652" r:id="rId15"/>
    <p:sldLayoutId id="2147483669" r:id="rId16"/>
    <p:sldLayoutId id="2147483653" r:id="rId17"/>
    <p:sldLayoutId id="2147483654" r:id="rId18"/>
    <p:sldLayoutId id="2147483655" r:id="rId19"/>
    <p:sldLayoutId id="2147483657" r:id="rId20"/>
    <p:sldLayoutId id="2147483670" r:id="rId21"/>
    <p:sldLayoutId id="2147483683" r:id="rId22"/>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www.cbr.washington.edu/sacramento/SacPAS2023workshop/"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32.jpeg"/><Relationship Id="rId20"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508744"/>
            <a:ext cx="9144000" cy="2387600"/>
          </a:xfrm>
          <a:effectLst/>
        </p:spPr>
        <p:txBody>
          <a:bodyPr/>
          <a:lstStyle/>
          <a:p>
            <a:r>
              <a:rPr lang="en-US" dirty="0"/>
              <a:t>Welcome</a:t>
            </a:r>
            <a:br>
              <a:rPr lang="en-US" dirty="0"/>
            </a:br>
            <a:r>
              <a:rPr lang="en-US" dirty="0" err="1"/>
              <a:t>SacPAS</a:t>
            </a:r>
            <a:r>
              <a:rPr lang="en-US" dirty="0"/>
              <a:t> Workshop</a:t>
            </a:r>
          </a:p>
        </p:txBody>
      </p:sp>
      <p:sp>
        <p:nvSpPr>
          <p:cNvPr id="3" name="Subtitle 2"/>
          <p:cNvSpPr>
            <a:spLocks noGrp="1"/>
          </p:cNvSpPr>
          <p:nvPr>
            <p:ph type="subTitle" idx="1"/>
          </p:nvPr>
        </p:nvSpPr>
        <p:spPr>
          <a:xfrm>
            <a:off x="1447800" y="4210726"/>
            <a:ext cx="9144000" cy="1655762"/>
          </a:xfrm>
          <a:effectLst/>
        </p:spPr>
        <p:txBody>
          <a:bodyPr>
            <a:normAutofit/>
          </a:bodyPr>
          <a:lstStyle/>
          <a:p>
            <a:r>
              <a:rPr lang="en-US" sz="3200"/>
              <a:t>December 6, 2023</a:t>
            </a:r>
          </a:p>
          <a:p>
            <a:r>
              <a:rPr lang="en-US" sz="3200"/>
              <a:t>Sacramento CA &amp; Online</a:t>
            </a:r>
          </a:p>
        </p:txBody>
      </p:sp>
      <p:pic>
        <p:nvPicPr>
          <p:cNvPr id="4" name="Picture 3" descr="University of Washington Logo">
            <a:extLst>
              <a:ext uri="{FF2B5EF4-FFF2-40B4-BE49-F238E27FC236}">
                <a16:creationId xmlns:a16="http://schemas.microsoft.com/office/drawing/2014/main" id="{9D7A475D-3DB1-BEE7-97E5-0DA4A66F5750}"/>
              </a:ext>
            </a:extLst>
          </p:cNvPr>
          <p:cNvPicPr>
            <a:picLocks noChangeAspect="1"/>
          </p:cNvPicPr>
          <p:nvPr/>
        </p:nvPicPr>
        <p:blipFill>
          <a:blip r:embed="rId3"/>
          <a:stretch>
            <a:fillRect/>
          </a:stretch>
        </p:blipFill>
        <p:spPr>
          <a:xfrm>
            <a:off x="9356333" y="245626"/>
            <a:ext cx="2597650" cy="1272481"/>
          </a:xfrm>
          <a:prstGeom prst="rect">
            <a:avLst/>
          </a:prstGeom>
        </p:spPr>
      </p:pic>
    </p:spTree>
    <p:extLst>
      <p:ext uri="{BB962C8B-B14F-4D97-AF65-F5344CB8AC3E}">
        <p14:creationId xmlns:p14="http://schemas.microsoft.com/office/powerpoint/2010/main" val="585540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54AF925-444F-2D40-980F-94567954927E}"/>
              </a:ext>
            </a:extLst>
          </p:cNvPr>
          <p:cNvSpPr>
            <a:spLocks noGrp="1"/>
          </p:cNvSpPr>
          <p:nvPr>
            <p:ph type="title" idx="4294967295"/>
          </p:nvPr>
        </p:nvSpPr>
        <p:spPr>
          <a:xfrm>
            <a:off x="4502150" y="533400"/>
            <a:ext cx="9144000" cy="19954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chemeClr val="bg1"/>
                </a:solidFill>
                <a:effectLst/>
                <a:uLnTx/>
                <a:uFillTx/>
                <a:latin typeface="Segoe UI Semibold" panose="020B0502040204020203" pitchFamily="34" charset="0"/>
                <a:ea typeface="Segoe UI Semibold" panose="020B0502040204020203" pitchFamily="34" charset="0"/>
                <a:cs typeface="Segoe UI Semibold" panose="020B0502040204020203" pitchFamily="34" charset="0"/>
              </a:rPr>
              <a:t>Questions?</a:t>
            </a:r>
          </a:p>
        </p:txBody>
      </p:sp>
    </p:spTree>
    <p:extLst>
      <p:ext uri="{BB962C8B-B14F-4D97-AF65-F5344CB8AC3E}">
        <p14:creationId xmlns:p14="http://schemas.microsoft.com/office/powerpoint/2010/main" val="1829482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B3650EAB-CE1D-B08D-7457-7F27856F5088}"/>
              </a:ext>
              <a:ext uri="{C183D7F6-B498-43B3-948B-1728B52AA6E4}">
                <adec:decorative xmlns:adec="http://schemas.microsoft.com/office/drawing/2017/decorative" val="1"/>
              </a:ext>
            </a:extLst>
          </p:cNvPr>
          <p:cNvSpPr/>
          <p:nvPr/>
        </p:nvSpPr>
        <p:spPr>
          <a:xfrm>
            <a:off x="6429374" y="1724891"/>
            <a:ext cx="5527965" cy="4835236"/>
          </a:xfrm>
          <a:prstGeom prst="roundRect">
            <a:avLst>
              <a:gd name="adj" fmla="val 1767"/>
            </a:avLst>
          </a:prstGeom>
          <a:solidFill>
            <a:srgbClr val="BBCF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1D1727C-C342-70FC-29BB-DE5A1C6D4DD4}"/>
              </a:ext>
              <a:ext uri="{C183D7F6-B498-43B3-948B-1728B52AA6E4}">
                <adec:decorative xmlns:adec="http://schemas.microsoft.com/office/drawing/2017/decorative" val="1"/>
              </a:ext>
            </a:extLst>
          </p:cNvPr>
          <p:cNvSpPr/>
          <p:nvPr/>
        </p:nvSpPr>
        <p:spPr>
          <a:xfrm>
            <a:off x="221668" y="1724891"/>
            <a:ext cx="5929747" cy="4835236"/>
          </a:xfrm>
          <a:prstGeom prst="roundRect">
            <a:avLst>
              <a:gd name="adj" fmla="val 17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3A5A1-CDD0-2CAB-A2BF-D0C9B7326AB7}"/>
              </a:ext>
            </a:extLst>
          </p:cNvPr>
          <p:cNvSpPr>
            <a:spLocks noGrp="1"/>
          </p:cNvSpPr>
          <p:nvPr>
            <p:ph type="title"/>
          </p:nvPr>
        </p:nvSpPr>
        <p:spPr>
          <a:xfrm>
            <a:off x="838200" y="110836"/>
            <a:ext cx="10515600" cy="1469015"/>
          </a:xfrm>
        </p:spPr>
        <p:txBody>
          <a:bodyPr>
            <a:normAutofit fontScale="90000"/>
          </a:bodyPr>
          <a:lstStyle/>
          <a:p>
            <a:r>
              <a:rPr lang="en-US" sz="6000" b="1" dirty="0">
                <a:latin typeface="Segoe UI Semibold" panose="020B0702040204020203" pitchFamily="34" charset="0"/>
                <a:cs typeface="Segoe UI Semibold" panose="020B0702040204020203" pitchFamily="34" charset="0"/>
              </a:rPr>
              <a:t>Schedule of </a:t>
            </a:r>
            <a:r>
              <a:rPr lang="en-US" sz="6000" b="1" dirty="0" err="1">
                <a:latin typeface="Segoe UI Semibold" panose="020B0702040204020203" pitchFamily="34" charset="0"/>
                <a:cs typeface="Segoe UI Semibold" panose="020B0702040204020203" pitchFamily="34" charset="0"/>
              </a:rPr>
              <a:t>SacPAS</a:t>
            </a:r>
            <a:r>
              <a:rPr lang="en-US" sz="6000" b="1">
                <a:latin typeface="Segoe UI Semibold" panose="020B0702040204020203" pitchFamily="34" charset="0"/>
                <a:cs typeface="Segoe UI Semibold" panose="020B0702040204020203" pitchFamily="34" charset="0"/>
              </a:rPr>
              <a:t> workshop</a:t>
            </a:r>
            <a:br>
              <a:rPr lang="en-US">
                <a:latin typeface="Segoe UI Semibold" panose="020B0702040204020203" pitchFamily="34" charset="0"/>
                <a:cs typeface="Segoe UI Semibold" panose="020B0702040204020203" pitchFamily="34" charset="0"/>
              </a:rPr>
            </a:br>
            <a:r>
              <a:rPr lang="en-US" sz="3200">
                <a:latin typeface="Segoe UI Semibold" panose="020B0702040204020203" pitchFamily="34" charset="0"/>
                <a:cs typeface="Segoe UI Semibold" panose="020B0702040204020203" pitchFamily="34" charset="0"/>
              </a:rPr>
              <a:t>Progression of thoughts and ideas throughout the day</a:t>
            </a:r>
            <a:endParaRPr lang="en-US" sz="6000">
              <a:latin typeface="Segoe UI Semibold" panose="020B0702040204020203" pitchFamily="34" charset="0"/>
              <a:cs typeface="Segoe UI Semibold" panose="020B0702040204020203" pitchFamily="34" charset="0"/>
            </a:endParaRPr>
          </a:p>
        </p:txBody>
      </p:sp>
      <p:sp>
        <p:nvSpPr>
          <p:cNvPr id="3" name="Content Placeholder 2">
            <a:extLst>
              <a:ext uri="{FF2B5EF4-FFF2-40B4-BE49-F238E27FC236}">
                <a16:creationId xmlns:a16="http://schemas.microsoft.com/office/drawing/2014/main" id="{70A6FDA4-C30B-10C5-72DD-5FB696CC8E41}"/>
              </a:ext>
            </a:extLst>
          </p:cNvPr>
          <p:cNvSpPr>
            <a:spLocks noGrp="1"/>
          </p:cNvSpPr>
          <p:nvPr>
            <p:ph idx="1"/>
          </p:nvPr>
        </p:nvSpPr>
        <p:spPr>
          <a:xfrm>
            <a:off x="356750" y="1810692"/>
            <a:ext cx="6334991" cy="4874852"/>
          </a:xfrm>
        </p:spPr>
        <p:txBody>
          <a:bodyPr vert="horz" lIns="91440" tIns="45720" rIns="91440" bIns="45720" numCol="1" rtlCol="0" anchor="t">
            <a:normAutofit lnSpcReduction="10000"/>
          </a:bodyPr>
          <a:lstStyle/>
          <a:p>
            <a:pPr marL="0" indent="0">
              <a:buNone/>
            </a:pPr>
            <a:r>
              <a:rPr lang="en-US" sz="1800" b="1" dirty="0">
                <a:solidFill>
                  <a:schemeClr val="tx1"/>
                </a:solidFill>
                <a:latin typeface="Segoe UI" panose="020B0502040204020203" pitchFamily="34" charset="0"/>
                <a:cs typeface="Segoe UI" panose="020B0502040204020203" pitchFamily="34" charset="0"/>
              </a:rPr>
              <a:t>9:40  	Overview of </a:t>
            </a:r>
            <a:r>
              <a:rPr lang="en-US" sz="1800" b="1" dirty="0" err="1">
                <a:solidFill>
                  <a:schemeClr val="tx1"/>
                </a:solidFill>
                <a:latin typeface="Segoe UI" panose="020B0502040204020203" pitchFamily="34" charset="0"/>
                <a:cs typeface="Segoe UI" panose="020B0502040204020203" pitchFamily="34" charset="0"/>
              </a:rPr>
              <a:t>SacPAS</a:t>
            </a:r>
            <a:endParaRPr lang="en-US" sz="1400" b="1" dirty="0">
              <a:solidFill>
                <a:schemeClr val="tx1"/>
              </a:solidFill>
              <a:latin typeface="Segoe UI" panose="020B0502040204020203" pitchFamily="34" charset="0"/>
              <a:cs typeface="Segoe UI" panose="020B0502040204020203" pitchFamily="34" charset="0"/>
            </a:endParaRPr>
          </a:p>
          <a:p>
            <a:pPr marL="1200150" lvl="1" indent="-220345"/>
            <a:r>
              <a:rPr lang="en-US" sz="1600" b="0" dirty="0">
                <a:solidFill>
                  <a:schemeClr val="tx1"/>
                </a:solidFill>
                <a:latin typeface="Segoe UI" panose="020B0502040204020203" pitchFamily="34" charset="0"/>
                <a:cs typeface="Segoe UI" panose="020B0502040204020203" pitchFamily="34" charset="0"/>
              </a:rPr>
              <a:t>UW CBR philosophy &amp; approach</a:t>
            </a:r>
          </a:p>
          <a:p>
            <a:pPr marL="1200150" lvl="1" indent="-220345"/>
            <a:r>
              <a:rPr lang="en-US" sz="1600" b="0" dirty="0" err="1">
                <a:solidFill>
                  <a:schemeClr val="tx1"/>
                </a:solidFill>
                <a:latin typeface="Segoe UI" panose="020B0502040204020203" pitchFamily="34" charset="0"/>
                <a:cs typeface="Segoe UI" panose="020B0502040204020203" pitchFamily="34" charset="0"/>
              </a:rPr>
              <a:t>SacPAS</a:t>
            </a:r>
            <a:r>
              <a:rPr lang="en-US" sz="1600" b="0" dirty="0">
                <a:solidFill>
                  <a:schemeClr val="tx1"/>
                </a:solidFill>
                <a:latin typeface="Segoe UI" panose="020B0502040204020203" pitchFamily="34" charset="0"/>
                <a:cs typeface="Segoe UI" panose="020B0502040204020203" pitchFamily="34" charset="0"/>
              </a:rPr>
              <a:t> Tools available</a:t>
            </a:r>
          </a:p>
          <a:p>
            <a:pPr lvl="1"/>
            <a:endParaRPr lang="en-US" sz="1600" dirty="0">
              <a:solidFill>
                <a:schemeClr val="tx1"/>
              </a:solidFill>
              <a:latin typeface="Segoe UI" panose="020B0502040204020203" pitchFamily="34" charset="0"/>
              <a:cs typeface="Segoe UI" panose="020B0502040204020203" pitchFamily="34" charset="0"/>
            </a:endParaRPr>
          </a:p>
          <a:p>
            <a:pPr marL="0" indent="0">
              <a:buNone/>
            </a:pPr>
            <a:r>
              <a:rPr lang="en-US" sz="1800" b="1" dirty="0">
                <a:solidFill>
                  <a:schemeClr val="tx1"/>
                </a:solidFill>
                <a:latin typeface="Segoe UI" panose="020B0502040204020203" pitchFamily="34" charset="0"/>
                <a:cs typeface="Segoe UI" panose="020B0502040204020203" pitchFamily="34" charset="0"/>
              </a:rPr>
              <a:t>10:25 	Open data &amp; database management  	</a:t>
            </a:r>
            <a:endParaRPr lang="en-US" sz="1600" dirty="0">
              <a:solidFill>
                <a:schemeClr val="tx1"/>
              </a:solidFill>
              <a:latin typeface="Segoe UI" panose="020B0502040204020203" pitchFamily="34" charset="0"/>
              <a:cs typeface="Segoe UI" panose="020B0502040204020203" pitchFamily="34" charset="0"/>
            </a:endParaRPr>
          </a:p>
          <a:p>
            <a:pPr marL="1200150" lvl="1" indent="-220345"/>
            <a:r>
              <a:rPr lang="en-US" sz="1600" b="0" dirty="0">
                <a:solidFill>
                  <a:schemeClr val="tx1"/>
                </a:solidFill>
                <a:latin typeface="Segoe UI" panose="020B0502040204020203" pitchFamily="34" charset="0"/>
                <a:cs typeface="Segoe UI" panose="020B0502040204020203" pitchFamily="34" charset="0"/>
              </a:rPr>
              <a:t>Perspectives from </a:t>
            </a:r>
            <a:r>
              <a:rPr lang="en-US" sz="1600" b="0" dirty="0" err="1">
                <a:solidFill>
                  <a:schemeClr val="tx1"/>
                </a:solidFill>
                <a:latin typeface="Segoe UI" panose="020B0502040204020203" pitchFamily="34" charset="0"/>
                <a:cs typeface="Segoe UI" panose="020B0502040204020203" pitchFamily="34" charset="0"/>
              </a:rPr>
              <a:t>SacPAS</a:t>
            </a:r>
            <a:endParaRPr lang="en-US" sz="1600" b="0" dirty="0">
              <a:solidFill>
                <a:schemeClr val="tx1"/>
              </a:solidFill>
              <a:latin typeface="Segoe UI" panose="020B0502040204020203" pitchFamily="34" charset="0"/>
              <a:cs typeface="Segoe UI" panose="020B0502040204020203" pitchFamily="34" charset="0"/>
            </a:endParaRPr>
          </a:p>
          <a:p>
            <a:pPr marL="1200150" lvl="1" indent="-220345"/>
            <a:r>
              <a:rPr lang="en-US" sz="1600" b="0" dirty="0">
                <a:solidFill>
                  <a:schemeClr val="tx1"/>
                </a:solidFill>
                <a:latin typeface="Segoe UI" panose="020B0502040204020203" pitchFamily="34" charset="0"/>
                <a:ea typeface="+mn-lt"/>
                <a:cs typeface="Segoe UI" panose="020B0502040204020203" pitchFamily="34" charset="0"/>
              </a:rPr>
              <a:t>Three handouts: FAQs, Guidelines, Pathways</a:t>
            </a:r>
            <a:endParaRPr lang="en-US" sz="1600" b="0" dirty="0">
              <a:solidFill>
                <a:schemeClr val="tx1"/>
              </a:solidFill>
              <a:latin typeface="Segoe UI" panose="020B0502040204020203" pitchFamily="34" charset="0"/>
              <a:ea typeface="Source Sans Pro"/>
              <a:cs typeface="Segoe UI" panose="020B0502040204020203" pitchFamily="34" charset="0"/>
            </a:endParaRPr>
          </a:p>
          <a:p>
            <a:pPr marL="0" indent="0">
              <a:buNone/>
            </a:pPr>
            <a:endParaRPr lang="en-US" sz="900" b="1" dirty="0">
              <a:solidFill>
                <a:schemeClr val="tx1"/>
              </a:solidFill>
              <a:latin typeface="Segoe UI" panose="020B0502040204020203" pitchFamily="34" charset="0"/>
              <a:cs typeface="Segoe UI" panose="020B0502040204020203" pitchFamily="34" charset="0"/>
            </a:endParaRPr>
          </a:p>
          <a:p>
            <a:pPr marL="0" indent="0">
              <a:buNone/>
            </a:pPr>
            <a:r>
              <a:rPr lang="en-US" sz="1800" b="1" dirty="0">
                <a:solidFill>
                  <a:schemeClr val="tx1"/>
                </a:solidFill>
                <a:latin typeface="Segoe UI" panose="020B0502040204020203" pitchFamily="34" charset="0"/>
                <a:cs typeface="Segoe UI" panose="020B0502040204020203" pitchFamily="34" charset="0"/>
              </a:rPr>
              <a:t>10:50	BREAK</a:t>
            </a:r>
            <a:endParaRPr lang="en-US" sz="1400" dirty="0">
              <a:solidFill>
                <a:schemeClr val="tx1"/>
              </a:solidFill>
              <a:latin typeface="Segoe UI" panose="020B0502040204020203" pitchFamily="34" charset="0"/>
              <a:cs typeface="Segoe UI" panose="020B0502040204020203" pitchFamily="34" charset="0"/>
            </a:endParaRPr>
          </a:p>
          <a:p>
            <a:pPr marL="0" indent="0">
              <a:buNone/>
            </a:pPr>
            <a:endParaRPr lang="en-US" sz="1800" b="1" dirty="0">
              <a:solidFill>
                <a:schemeClr val="tx1"/>
              </a:solidFill>
              <a:latin typeface="Segoe UI" panose="020B0502040204020203" pitchFamily="34" charset="0"/>
              <a:cs typeface="Segoe UI" panose="020B0502040204020203" pitchFamily="34" charset="0"/>
            </a:endParaRPr>
          </a:p>
          <a:p>
            <a:pPr marL="0" indent="0">
              <a:buNone/>
            </a:pPr>
            <a:r>
              <a:rPr lang="en-US" sz="1800" b="1" dirty="0">
                <a:solidFill>
                  <a:schemeClr val="tx1"/>
                </a:solidFill>
                <a:latin typeface="Segoe UI" panose="020B0502040204020203" pitchFamily="34" charset="0"/>
                <a:cs typeface="Segoe UI" panose="020B0502040204020203" pitchFamily="34" charset="0"/>
              </a:rPr>
              <a:t>11:00	Open Discussion</a:t>
            </a:r>
            <a:endParaRPr lang="en-US" sz="1400" b="1" dirty="0">
              <a:solidFill>
                <a:schemeClr val="tx1"/>
              </a:solidFill>
              <a:latin typeface="Segoe UI" panose="020B0502040204020203" pitchFamily="34" charset="0"/>
              <a:cs typeface="Segoe UI" panose="020B0502040204020203" pitchFamily="34" charset="0"/>
            </a:endParaRPr>
          </a:p>
          <a:p>
            <a:pPr marL="1144270" lvl="1" indent="-220345"/>
            <a:r>
              <a:rPr lang="en-US" sz="1600" b="0" dirty="0">
                <a:solidFill>
                  <a:schemeClr val="tx1"/>
                </a:solidFill>
                <a:latin typeface="Segoe UI" panose="020B0502040204020203" pitchFamily="34" charset="0"/>
                <a:cs typeface="Segoe UI" panose="020B0502040204020203" pitchFamily="34" charset="0"/>
              </a:rPr>
              <a:t>Hear from workshop participants</a:t>
            </a:r>
          </a:p>
          <a:p>
            <a:pPr marL="1144270" lvl="1" indent="-220345"/>
            <a:r>
              <a:rPr lang="en-US" sz="1600" b="0" dirty="0">
                <a:solidFill>
                  <a:schemeClr val="tx1"/>
                </a:solidFill>
                <a:latin typeface="Segoe UI" panose="020B0502040204020203" pitchFamily="34" charset="0"/>
                <a:cs typeface="Segoe UI" panose="020B0502040204020203" pitchFamily="34" charset="0"/>
              </a:rPr>
              <a:t>Step through more specific examples </a:t>
            </a:r>
          </a:p>
          <a:p>
            <a:pPr marL="1144270" lvl="1" indent="-220345"/>
            <a:r>
              <a:rPr lang="en-US" sz="1600" b="0" dirty="0">
                <a:solidFill>
                  <a:schemeClr val="tx1"/>
                </a:solidFill>
                <a:latin typeface="Segoe UI" panose="020B0502040204020203" pitchFamily="34" charset="0"/>
                <a:cs typeface="Segoe UI" panose="020B0502040204020203" pitchFamily="34" charset="0"/>
              </a:rPr>
              <a:t>Generate new ideas</a:t>
            </a:r>
          </a:p>
          <a:p>
            <a:pPr marL="0" indent="0">
              <a:buNone/>
            </a:pPr>
            <a:endParaRPr lang="en-US" sz="100" b="1" dirty="0">
              <a:solidFill>
                <a:schemeClr val="tx1"/>
              </a:solidFill>
              <a:latin typeface="Segoe UI" panose="020B0502040204020203" pitchFamily="34" charset="0"/>
              <a:cs typeface="Segoe UI" panose="020B0502040204020203" pitchFamily="34" charset="0"/>
            </a:endParaRPr>
          </a:p>
          <a:p>
            <a:pPr marL="0" indent="0">
              <a:buNone/>
            </a:pPr>
            <a:r>
              <a:rPr lang="en-US" sz="2000" b="1" dirty="0">
                <a:solidFill>
                  <a:schemeClr val="tx1"/>
                </a:solidFill>
                <a:latin typeface="Segoe UI" panose="020B0502040204020203" pitchFamily="34" charset="0"/>
                <a:cs typeface="Segoe UI" panose="020B0502040204020203" pitchFamily="34" charset="0"/>
              </a:rPr>
              <a:t>11:50	Recap &amp; Closing remarks</a:t>
            </a:r>
          </a:p>
        </p:txBody>
      </p:sp>
      <p:sp>
        <p:nvSpPr>
          <p:cNvPr id="4" name="Content Placeholder 2">
            <a:extLst>
              <a:ext uri="{FF2B5EF4-FFF2-40B4-BE49-F238E27FC236}">
                <a16:creationId xmlns:a16="http://schemas.microsoft.com/office/drawing/2014/main" id="{381FF26A-A38D-D3A6-50A3-22078CEB91DA}"/>
              </a:ext>
            </a:extLst>
          </p:cNvPr>
          <p:cNvSpPr txBox="1">
            <a:spLocks/>
          </p:cNvSpPr>
          <p:nvPr/>
        </p:nvSpPr>
        <p:spPr>
          <a:xfrm>
            <a:off x="6734174" y="1906948"/>
            <a:ext cx="5223165" cy="4563498"/>
          </a:xfrm>
          <a:prstGeom prst="rect">
            <a:avLst/>
          </a:prstGeom>
        </p:spPr>
        <p:txBody>
          <a:bodyPr vert="horz" lIns="91440" tIns="45720" rIns="91440" bIns="45720" numCol="1"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Segoe UI" panose="020B0502040204020203" pitchFamily="34" charset="0"/>
                <a:cs typeface="Segoe UI" panose="020B0502040204020203" pitchFamily="34" charset="0"/>
              </a:rPr>
              <a:t>12pm 	Lunch</a:t>
            </a:r>
          </a:p>
          <a:p>
            <a:pPr lvl="1"/>
            <a:endParaRPr lang="en-US" sz="2000" dirty="0">
              <a:latin typeface="Segoe UI" panose="020B0502040204020203" pitchFamily="34" charset="0"/>
              <a:cs typeface="Segoe UI" panose="020B0502040204020203" pitchFamily="34" charset="0"/>
            </a:endParaRPr>
          </a:p>
          <a:p>
            <a:pPr marL="457200" lvl="1" indent="0">
              <a:buNone/>
            </a:pPr>
            <a:endParaRPr lang="en-US" sz="2000" dirty="0">
              <a:latin typeface="Segoe UI" panose="020B0502040204020203" pitchFamily="34" charset="0"/>
              <a:cs typeface="Segoe UI" panose="020B0502040204020203" pitchFamily="34" charset="0"/>
            </a:endParaRPr>
          </a:p>
          <a:p>
            <a:pPr marL="0" indent="0">
              <a:buNone/>
            </a:pPr>
            <a:r>
              <a:rPr lang="en-US" sz="2400" b="1" dirty="0">
                <a:latin typeface="Segoe UI" panose="020B0502040204020203" pitchFamily="34" charset="0"/>
                <a:cs typeface="Segoe UI" panose="020B0502040204020203" pitchFamily="34" charset="0"/>
              </a:rPr>
              <a:t>1:30 	Office Hours</a:t>
            </a:r>
            <a:br>
              <a:rPr lang="en-US" sz="2400" b="1" dirty="0">
                <a:latin typeface="Segoe UI" panose="020B0502040204020203" pitchFamily="34" charset="0"/>
                <a:cs typeface="Segoe UI" panose="020B0502040204020203" pitchFamily="34" charset="0"/>
              </a:rPr>
            </a:br>
            <a:r>
              <a:rPr lang="en-US" sz="2400" dirty="0">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Options:</a:t>
            </a:r>
          </a:p>
          <a:p>
            <a:pPr marL="1200150" lvl="1" indent="-220345"/>
            <a:r>
              <a:rPr lang="en-US" sz="2000" dirty="0">
                <a:latin typeface="Segoe UI" panose="020B0502040204020203" pitchFamily="34" charset="0"/>
                <a:cs typeface="Segoe UI" panose="020B0502040204020203" pitchFamily="34" charset="0"/>
              </a:rPr>
              <a:t>Continuation of specific examples</a:t>
            </a:r>
          </a:p>
          <a:p>
            <a:pPr marL="1200150" lvl="1" indent="-220345"/>
            <a:r>
              <a:rPr lang="en-US" sz="2000" dirty="0">
                <a:latin typeface="Segoe UI" panose="020B0502040204020203" pitchFamily="34" charset="0"/>
                <a:cs typeface="Segoe UI" panose="020B0502040204020203" pitchFamily="34" charset="0"/>
              </a:rPr>
              <a:t>Breakout into small groups</a:t>
            </a:r>
          </a:p>
          <a:p>
            <a:pPr marL="1600200" lvl="2" indent="-247650"/>
            <a:r>
              <a:rPr lang="en-US" sz="1800" dirty="0">
                <a:latin typeface="Segoe UI" panose="020B0502040204020203" pitchFamily="34" charset="0"/>
                <a:cs typeface="Segoe UI" panose="020B0502040204020203" pitchFamily="34" charset="0"/>
              </a:rPr>
              <a:t>Work groups / teams</a:t>
            </a:r>
          </a:p>
          <a:p>
            <a:pPr marL="1600200" lvl="2" indent="-247650"/>
            <a:r>
              <a:rPr lang="en-US" sz="1800" dirty="0">
                <a:latin typeface="Segoe UI" panose="020B0502040204020203" pitchFamily="34" charset="0"/>
                <a:cs typeface="Segoe UI" panose="020B0502040204020203" pitchFamily="34" charset="0"/>
              </a:rPr>
              <a:t>Data management</a:t>
            </a:r>
          </a:p>
          <a:p>
            <a:pPr marL="1600200" lvl="2" indent="-247650"/>
            <a:r>
              <a:rPr lang="en-US" sz="1800" dirty="0">
                <a:latin typeface="Segoe UI" panose="020B0502040204020203" pitchFamily="34" charset="0"/>
                <a:cs typeface="Segoe UI" panose="020B0502040204020203" pitchFamily="34" charset="0"/>
              </a:rPr>
              <a:t>Data visualization and query tools</a:t>
            </a:r>
          </a:p>
          <a:p>
            <a:pPr marL="1600200" lvl="2" indent="-247650"/>
            <a:r>
              <a:rPr lang="en-US" sz="1800" dirty="0">
                <a:latin typeface="Segoe UI" panose="020B0502040204020203" pitchFamily="34" charset="0"/>
                <a:cs typeface="Segoe UI" panose="020B0502040204020203" pitchFamily="34" charset="0"/>
              </a:rPr>
              <a:t>Modeling tools</a:t>
            </a:r>
          </a:p>
          <a:p>
            <a:endParaRPr lang="en-US" sz="1200" dirty="0">
              <a:latin typeface="Segoe UI" panose="020B0502040204020203" pitchFamily="34" charset="0"/>
              <a:cs typeface="Segoe UI" panose="020B0502040204020203" pitchFamily="34" charset="0"/>
            </a:endParaRPr>
          </a:p>
          <a:p>
            <a:pPr marL="0" indent="0">
              <a:buNone/>
            </a:pPr>
            <a:r>
              <a:rPr lang="en-US" sz="2400" b="1" dirty="0">
                <a:latin typeface="Segoe UI" panose="020B0502040204020203" pitchFamily="34" charset="0"/>
                <a:cs typeface="Segoe UI" panose="020B0502040204020203" pitchFamily="34" charset="0"/>
              </a:rPr>
              <a:t>Workshop materials</a:t>
            </a:r>
            <a:br>
              <a:rPr lang="en-US" sz="2400" b="1" dirty="0">
                <a:latin typeface="Segoe UI" panose="020B0502040204020203" pitchFamily="34" charset="0"/>
                <a:cs typeface="Segoe UI" panose="020B0502040204020203" pitchFamily="34" charset="0"/>
              </a:rPr>
            </a:br>
            <a:r>
              <a:rPr lang="en-US" sz="1600" dirty="0">
                <a:latin typeface="Segoe UI" panose="020B0502040204020203" pitchFamily="34" charset="0"/>
                <a:cs typeface="Segoe UI" panose="020B0502040204020203" pitchFamily="34" charset="0"/>
              </a:rPr>
              <a:t>(Presentations, handouts, contact)</a:t>
            </a:r>
            <a:endParaRPr lang="en-US" sz="1600" dirty="0">
              <a:latin typeface="Segoe UI" panose="020B0502040204020203" pitchFamily="34" charset="0"/>
              <a:ea typeface="+mn-lt"/>
              <a:cs typeface="Segoe UI" panose="020B0502040204020203" pitchFamily="34" charset="0"/>
            </a:endParaRPr>
          </a:p>
          <a:p>
            <a:pPr marL="0" indent="0">
              <a:buNone/>
            </a:pPr>
            <a:r>
              <a:rPr lang="en-US" sz="1500" dirty="0">
                <a:solidFill>
                  <a:srgbClr val="0070C0"/>
                </a:solidFill>
                <a:latin typeface="Segoe UI" panose="020B0502040204020203" pitchFamily="34" charset="0"/>
                <a:ea typeface="+mn-lt"/>
                <a:cs typeface="Segoe UI" panose="020B0502040204020203" pitchFamily="34" charset="0"/>
                <a:hlinkClick r:id="rId3">
                  <a:extLst>
                    <a:ext uri="{A12FA001-AC4F-418D-AE19-62706E023703}">
                      <ahyp:hlinkClr xmlns:ahyp="http://schemas.microsoft.com/office/drawing/2018/hyperlinkcolor" val="tx"/>
                    </a:ext>
                  </a:extLst>
                </a:hlinkClick>
              </a:rPr>
              <a:t>www.cbr.washington.edu/sacramento/SacPAS2023workshop/</a:t>
            </a:r>
            <a:endParaRPr lang="en-US" sz="1500" dirty="0">
              <a:solidFill>
                <a:srgbClr val="0070C0"/>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6024D3D5-CA6C-5A05-9DAC-CE947EEBF90C}"/>
              </a:ext>
            </a:extLst>
          </p:cNvPr>
          <p:cNvSpPr txBox="1"/>
          <p:nvPr/>
        </p:nvSpPr>
        <p:spPr>
          <a:xfrm>
            <a:off x="318652" y="2002161"/>
            <a:ext cx="1025236" cy="338554"/>
          </a:xfrm>
          <a:prstGeom prst="rect">
            <a:avLst/>
          </a:prstGeom>
          <a:noFill/>
        </p:spPr>
        <p:txBody>
          <a:bodyPr wrap="square">
            <a:spAutoFit/>
          </a:bodyPr>
          <a:lstStyle/>
          <a:p>
            <a:r>
              <a:rPr lang="en-US" sz="1600">
                <a:solidFill>
                  <a:schemeClr val="bg2">
                    <a:lumMod val="25000"/>
                  </a:schemeClr>
                </a:solidFill>
                <a:latin typeface="Calibri" panose="020F0502020204030204" pitchFamily="34" charset="0"/>
                <a:cs typeface="Calibri" panose="020F0502020204030204" pitchFamily="34" charset="0"/>
              </a:rPr>
              <a:t>(45 min)</a:t>
            </a:r>
            <a:endParaRPr lang="en-US" sz="1600">
              <a:solidFill>
                <a:schemeClr val="bg2">
                  <a:lumMod val="25000"/>
                </a:schemeClr>
              </a:solidFill>
            </a:endParaRPr>
          </a:p>
        </p:txBody>
      </p:sp>
      <p:sp>
        <p:nvSpPr>
          <p:cNvPr id="10" name="TextBox 9">
            <a:extLst>
              <a:ext uri="{FF2B5EF4-FFF2-40B4-BE49-F238E27FC236}">
                <a16:creationId xmlns:a16="http://schemas.microsoft.com/office/drawing/2014/main" id="{7492994E-844B-BE82-D69B-609061168A10}"/>
              </a:ext>
            </a:extLst>
          </p:cNvPr>
          <p:cNvSpPr txBox="1"/>
          <p:nvPr/>
        </p:nvSpPr>
        <p:spPr>
          <a:xfrm>
            <a:off x="329040" y="3123488"/>
            <a:ext cx="1025236" cy="338554"/>
          </a:xfrm>
          <a:prstGeom prst="rect">
            <a:avLst/>
          </a:prstGeom>
          <a:noFill/>
        </p:spPr>
        <p:txBody>
          <a:bodyPr wrap="square">
            <a:spAutoFit/>
          </a:bodyPr>
          <a:lstStyle/>
          <a:p>
            <a:r>
              <a:rPr lang="en-US" sz="1600">
                <a:solidFill>
                  <a:schemeClr val="bg2">
                    <a:lumMod val="25000"/>
                  </a:schemeClr>
                </a:solidFill>
                <a:latin typeface="Calibri" panose="020F0502020204030204" pitchFamily="34" charset="0"/>
                <a:cs typeface="Calibri" panose="020F0502020204030204" pitchFamily="34" charset="0"/>
              </a:rPr>
              <a:t>(25 min)</a:t>
            </a:r>
            <a:r>
              <a:rPr lang="en-US" sz="1600" b="1">
                <a:solidFill>
                  <a:schemeClr val="bg2">
                    <a:lumMod val="25000"/>
                  </a:schemeClr>
                </a:solidFill>
                <a:latin typeface="Calibri" panose="020F0502020204030204" pitchFamily="34" charset="0"/>
                <a:cs typeface="Calibri" panose="020F0502020204030204" pitchFamily="34" charset="0"/>
              </a:rPr>
              <a:t> </a:t>
            </a:r>
            <a:endParaRPr lang="en-US" sz="1600">
              <a:solidFill>
                <a:schemeClr val="bg2">
                  <a:lumMod val="25000"/>
                </a:schemeClr>
              </a:solidFill>
            </a:endParaRPr>
          </a:p>
        </p:txBody>
      </p:sp>
      <p:sp>
        <p:nvSpPr>
          <p:cNvPr id="12" name="TextBox 11">
            <a:extLst>
              <a:ext uri="{FF2B5EF4-FFF2-40B4-BE49-F238E27FC236}">
                <a16:creationId xmlns:a16="http://schemas.microsoft.com/office/drawing/2014/main" id="{65F485C2-011F-4951-A614-7792F052B792}"/>
              </a:ext>
            </a:extLst>
          </p:cNvPr>
          <p:cNvSpPr txBox="1"/>
          <p:nvPr/>
        </p:nvSpPr>
        <p:spPr>
          <a:xfrm>
            <a:off x="342895" y="4213188"/>
            <a:ext cx="1039091" cy="338554"/>
          </a:xfrm>
          <a:prstGeom prst="rect">
            <a:avLst/>
          </a:prstGeom>
          <a:noFill/>
        </p:spPr>
        <p:txBody>
          <a:bodyPr wrap="square">
            <a:spAutoFit/>
          </a:bodyPr>
          <a:lstStyle/>
          <a:p>
            <a:r>
              <a:rPr lang="en-US" sz="1600">
                <a:solidFill>
                  <a:schemeClr val="bg2">
                    <a:lumMod val="25000"/>
                  </a:schemeClr>
                </a:solidFill>
                <a:latin typeface="Calibri" panose="020F0502020204030204" pitchFamily="34" charset="0"/>
                <a:cs typeface="Calibri" panose="020F0502020204030204" pitchFamily="34" charset="0"/>
              </a:rPr>
              <a:t>(10 min)</a:t>
            </a:r>
            <a:endParaRPr lang="en-US" sz="1600">
              <a:solidFill>
                <a:schemeClr val="bg2">
                  <a:lumMod val="25000"/>
                </a:schemeClr>
              </a:solidFill>
            </a:endParaRPr>
          </a:p>
        </p:txBody>
      </p:sp>
      <p:sp>
        <p:nvSpPr>
          <p:cNvPr id="14" name="TextBox 13">
            <a:extLst>
              <a:ext uri="{FF2B5EF4-FFF2-40B4-BE49-F238E27FC236}">
                <a16:creationId xmlns:a16="http://schemas.microsoft.com/office/drawing/2014/main" id="{2AB6CA50-5924-4FF1-709A-0008AF0F3E08}"/>
              </a:ext>
            </a:extLst>
          </p:cNvPr>
          <p:cNvSpPr txBox="1"/>
          <p:nvPr/>
        </p:nvSpPr>
        <p:spPr>
          <a:xfrm>
            <a:off x="318652" y="4919096"/>
            <a:ext cx="997526" cy="338554"/>
          </a:xfrm>
          <a:prstGeom prst="rect">
            <a:avLst/>
          </a:prstGeom>
          <a:noFill/>
        </p:spPr>
        <p:txBody>
          <a:bodyPr wrap="square">
            <a:spAutoFit/>
          </a:bodyPr>
          <a:lstStyle/>
          <a:p>
            <a:r>
              <a:rPr lang="en-US" sz="1600" dirty="0">
                <a:solidFill>
                  <a:schemeClr val="bg2">
                    <a:lumMod val="25000"/>
                  </a:schemeClr>
                </a:solidFill>
                <a:latin typeface="Calibri" panose="020F0502020204030204" pitchFamily="34" charset="0"/>
                <a:cs typeface="Calibri" panose="020F0502020204030204" pitchFamily="34" charset="0"/>
              </a:rPr>
              <a:t>(50 min)</a:t>
            </a:r>
            <a:endParaRPr lang="en-US" sz="1600" dirty="0">
              <a:solidFill>
                <a:schemeClr val="bg2">
                  <a:lumMod val="25000"/>
                </a:schemeClr>
              </a:solidFill>
            </a:endParaRPr>
          </a:p>
        </p:txBody>
      </p:sp>
      <p:sp>
        <p:nvSpPr>
          <p:cNvPr id="18" name="TextBox 17">
            <a:extLst>
              <a:ext uri="{FF2B5EF4-FFF2-40B4-BE49-F238E27FC236}">
                <a16:creationId xmlns:a16="http://schemas.microsoft.com/office/drawing/2014/main" id="{26AE267B-0880-8AC1-E735-C8802C3D39EF}"/>
              </a:ext>
            </a:extLst>
          </p:cNvPr>
          <p:cNvSpPr txBox="1"/>
          <p:nvPr/>
        </p:nvSpPr>
        <p:spPr>
          <a:xfrm>
            <a:off x="6737641" y="2219096"/>
            <a:ext cx="1025236" cy="369332"/>
          </a:xfrm>
          <a:prstGeom prst="rect">
            <a:avLst/>
          </a:prstGeom>
          <a:noFill/>
        </p:spPr>
        <p:txBody>
          <a:bodyPr wrap="square">
            <a:spAutoFit/>
          </a:bodyPr>
          <a:lstStyle/>
          <a:p>
            <a:r>
              <a:rPr lang="en-US" sz="1800">
                <a:solidFill>
                  <a:schemeClr val="bg2">
                    <a:lumMod val="25000"/>
                  </a:schemeClr>
                </a:solidFill>
                <a:latin typeface="Calibri" panose="020F0502020204030204" pitchFamily="34" charset="0"/>
                <a:cs typeface="Calibri" panose="020F0502020204030204" pitchFamily="34" charset="0"/>
              </a:rPr>
              <a:t>(1.5 h)</a:t>
            </a:r>
            <a:endParaRPr lang="en-US">
              <a:solidFill>
                <a:schemeClr val="bg2">
                  <a:lumMod val="25000"/>
                </a:schemeClr>
              </a:solidFill>
            </a:endParaRPr>
          </a:p>
        </p:txBody>
      </p:sp>
      <p:sp>
        <p:nvSpPr>
          <p:cNvPr id="19" name="TextBox 18">
            <a:extLst>
              <a:ext uri="{FF2B5EF4-FFF2-40B4-BE49-F238E27FC236}">
                <a16:creationId xmlns:a16="http://schemas.microsoft.com/office/drawing/2014/main" id="{9AACF1A9-A37C-F498-0063-611AD69A2FE4}"/>
              </a:ext>
            </a:extLst>
          </p:cNvPr>
          <p:cNvSpPr txBox="1"/>
          <p:nvPr/>
        </p:nvSpPr>
        <p:spPr>
          <a:xfrm>
            <a:off x="6737641" y="3168134"/>
            <a:ext cx="1025236" cy="369332"/>
          </a:xfrm>
          <a:prstGeom prst="rect">
            <a:avLst/>
          </a:prstGeom>
          <a:noFill/>
        </p:spPr>
        <p:txBody>
          <a:bodyPr wrap="square">
            <a:spAutoFit/>
          </a:bodyPr>
          <a:lstStyle/>
          <a:p>
            <a:r>
              <a:rPr lang="en-US" sz="1800">
                <a:solidFill>
                  <a:schemeClr val="bg2">
                    <a:lumMod val="25000"/>
                  </a:schemeClr>
                </a:solidFill>
                <a:latin typeface="Calibri" panose="020F0502020204030204" pitchFamily="34" charset="0"/>
                <a:cs typeface="Calibri" panose="020F0502020204030204" pitchFamily="34" charset="0"/>
              </a:rPr>
              <a:t>(2 h)</a:t>
            </a:r>
            <a:endParaRPr lang="en-US">
              <a:solidFill>
                <a:schemeClr val="bg2">
                  <a:lumMod val="25000"/>
                </a:schemeClr>
              </a:solidFill>
            </a:endParaRPr>
          </a:p>
        </p:txBody>
      </p:sp>
      <p:sp>
        <p:nvSpPr>
          <p:cNvPr id="5" name="TextBox 4">
            <a:extLst>
              <a:ext uri="{FF2B5EF4-FFF2-40B4-BE49-F238E27FC236}">
                <a16:creationId xmlns:a16="http://schemas.microsoft.com/office/drawing/2014/main" id="{4C2E71AD-CFC8-F37B-BFB2-3E588E41FC7B}"/>
              </a:ext>
            </a:extLst>
          </p:cNvPr>
          <p:cNvSpPr txBox="1"/>
          <p:nvPr/>
        </p:nvSpPr>
        <p:spPr>
          <a:xfrm>
            <a:off x="346362" y="6196959"/>
            <a:ext cx="997526" cy="338554"/>
          </a:xfrm>
          <a:prstGeom prst="rect">
            <a:avLst/>
          </a:prstGeom>
          <a:noFill/>
        </p:spPr>
        <p:txBody>
          <a:bodyPr wrap="square">
            <a:spAutoFit/>
          </a:bodyPr>
          <a:lstStyle/>
          <a:p>
            <a:r>
              <a:rPr lang="en-US" sz="1600" dirty="0">
                <a:solidFill>
                  <a:schemeClr val="bg2">
                    <a:lumMod val="25000"/>
                  </a:schemeClr>
                </a:solidFill>
                <a:latin typeface="Calibri" panose="020F0502020204030204" pitchFamily="34" charset="0"/>
                <a:cs typeface="Calibri" panose="020F0502020204030204" pitchFamily="34" charset="0"/>
              </a:rPr>
              <a:t>(10 min)</a:t>
            </a:r>
            <a:endParaRPr lang="en-US" sz="1600" dirty="0">
              <a:solidFill>
                <a:schemeClr val="bg2">
                  <a:lumMod val="25000"/>
                </a:schemeClr>
              </a:solidFill>
            </a:endParaRPr>
          </a:p>
        </p:txBody>
      </p:sp>
      <p:pic>
        <p:nvPicPr>
          <p:cNvPr id="7" name="Picture 6" descr="QR code of SacPAS workshop materials location">
            <a:extLst>
              <a:ext uri="{FF2B5EF4-FFF2-40B4-BE49-F238E27FC236}">
                <a16:creationId xmlns:a16="http://schemas.microsoft.com/office/drawing/2014/main" id="{6B0FFC3D-B172-3BD0-0C13-9497E7EDD181}"/>
              </a:ext>
            </a:extLst>
          </p:cNvPr>
          <p:cNvPicPr>
            <a:picLocks noChangeAspect="1"/>
          </p:cNvPicPr>
          <p:nvPr/>
        </p:nvPicPr>
        <p:blipFill>
          <a:blip r:embed="rId4"/>
          <a:stretch>
            <a:fillRect/>
          </a:stretch>
        </p:blipFill>
        <p:spPr>
          <a:xfrm>
            <a:off x="10248900" y="4789362"/>
            <a:ext cx="1414898" cy="1407597"/>
          </a:xfrm>
          <a:prstGeom prst="rect">
            <a:avLst/>
          </a:prstGeom>
        </p:spPr>
      </p:pic>
    </p:spTree>
    <p:extLst>
      <p:ext uri="{BB962C8B-B14F-4D97-AF65-F5344CB8AC3E}">
        <p14:creationId xmlns:p14="http://schemas.microsoft.com/office/powerpoint/2010/main" val="2920112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6F9A-A8BA-8874-FB9B-135859538544}"/>
              </a:ext>
            </a:extLst>
          </p:cNvPr>
          <p:cNvSpPr>
            <a:spLocks noGrp="1"/>
          </p:cNvSpPr>
          <p:nvPr>
            <p:ph type="title"/>
          </p:nvPr>
        </p:nvSpPr>
        <p:spPr>
          <a:xfrm>
            <a:off x="154304" y="-52229"/>
            <a:ext cx="11704320" cy="1325563"/>
          </a:xfrm>
        </p:spPr>
        <p:txBody>
          <a:bodyPr/>
          <a:lstStyle/>
          <a:p>
            <a:r>
              <a:rPr lang="en-US" dirty="0"/>
              <a:t>Who is at the workshop?</a:t>
            </a:r>
          </a:p>
        </p:txBody>
      </p:sp>
      <p:sp>
        <p:nvSpPr>
          <p:cNvPr id="3" name="Text Placeholder 2">
            <a:extLst>
              <a:ext uri="{FF2B5EF4-FFF2-40B4-BE49-F238E27FC236}">
                <a16:creationId xmlns:a16="http://schemas.microsoft.com/office/drawing/2014/main" id="{9DD32F87-4E82-D434-861F-F7FF09CF4B47}"/>
              </a:ext>
            </a:extLst>
          </p:cNvPr>
          <p:cNvSpPr>
            <a:spLocks noGrp="1"/>
          </p:cNvSpPr>
          <p:nvPr>
            <p:ph type="body" sz="quarter" idx="13"/>
          </p:nvPr>
        </p:nvSpPr>
        <p:spPr>
          <a:xfrm>
            <a:off x="115614" y="1408805"/>
            <a:ext cx="3912315" cy="5013510"/>
          </a:xfrm>
        </p:spPr>
        <p:txBody>
          <a:bodyPr numCol="1"/>
          <a:lstStyle/>
          <a:p>
            <a:pPr lvl="1">
              <a:lnSpc>
                <a:spcPct val="150000"/>
              </a:lnSpc>
            </a:pPr>
            <a:r>
              <a:rPr lang="en-US" dirty="0"/>
              <a:t>34 affiliations</a:t>
            </a:r>
          </a:p>
          <a:p>
            <a:pPr lvl="1">
              <a:lnSpc>
                <a:spcPct val="150000"/>
              </a:lnSpc>
            </a:pPr>
            <a:r>
              <a:rPr lang="en-US" dirty="0"/>
              <a:t>Federal agencies</a:t>
            </a:r>
          </a:p>
          <a:p>
            <a:pPr lvl="1">
              <a:lnSpc>
                <a:spcPct val="150000"/>
              </a:lnSpc>
            </a:pPr>
            <a:r>
              <a:rPr lang="en-US" dirty="0"/>
              <a:t>State agencies</a:t>
            </a:r>
          </a:p>
          <a:p>
            <a:pPr lvl="1">
              <a:lnSpc>
                <a:spcPct val="150000"/>
              </a:lnSpc>
            </a:pPr>
            <a:r>
              <a:rPr lang="en-US" dirty="0"/>
              <a:t>Water and irrigation districts</a:t>
            </a:r>
          </a:p>
          <a:p>
            <a:pPr lvl="1">
              <a:lnSpc>
                <a:spcPct val="150000"/>
              </a:lnSpc>
            </a:pPr>
            <a:r>
              <a:rPr lang="en-US" dirty="0"/>
              <a:t>Consultants</a:t>
            </a:r>
          </a:p>
          <a:p>
            <a:pPr lvl="1">
              <a:lnSpc>
                <a:spcPct val="150000"/>
              </a:lnSpc>
            </a:pPr>
            <a:r>
              <a:rPr lang="en-US" dirty="0"/>
              <a:t>Universities</a:t>
            </a:r>
          </a:p>
          <a:p>
            <a:pPr lvl="1">
              <a:lnSpc>
                <a:spcPct val="150000"/>
              </a:lnSpc>
            </a:pPr>
            <a:r>
              <a:rPr lang="en-US" dirty="0"/>
              <a:t>Utilities</a:t>
            </a:r>
          </a:p>
        </p:txBody>
      </p:sp>
      <p:sp>
        <p:nvSpPr>
          <p:cNvPr id="4" name="Text Placeholder 3">
            <a:extLst>
              <a:ext uri="{FF2B5EF4-FFF2-40B4-BE49-F238E27FC236}">
                <a16:creationId xmlns:a16="http://schemas.microsoft.com/office/drawing/2014/main" id="{4FACDBB1-9345-BC70-FE41-146263A56DF5}"/>
              </a:ext>
            </a:extLst>
          </p:cNvPr>
          <p:cNvSpPr>
            <a:spLocks noGrp="1"/>
          </p:cNvSpPr>
          <p:nvPr>
            <p:ph type="body" sz="quarter" idx="14"/>
          </p:nvPr>
        </p:nvSpPr>
        <p:spPr>
          <a:xfrm>
            <a:off x="9394932" y="4347373"/>
            <a:ext cx="974974" cy="1130970"/>
          </a:xfrm>
        </p:spPr>
        <p:txBody>
          <a:bodyPr/>
          <a:lstStyle/>
          <a:p>
            <a:endParaRPr lang="en-US" dirty="0"/>
          </a:p>
        </p:txBody>
      </p:sp>
      <p:pic>
        <p:nvPicPr>
          <p:cNvPr id="6" name="Picture 5" descr="California Department of Fish and Wildlife Logo">
            <a:extLst>
              <a:ext uri="{FF2B5EF4-FFF2-40B4-BE49-F238E27FC236}">
                <a16:creationId xmlns:a16="http://schemas.microsoft.com/office/drawing/2014/main" id="{C53A2390-E3D3-EFA0-82D8-1A96B4349326}"/>
              </a:ext>
            </a:extLst>
          </p:cNvPr>
          <p:cNvPicPr>
            <a:picLocks noChangeAspect="1"/>
          </p:cNvPicPr>
          <p:nvPr/>
        </p:nvPicPr>
        <p:blipFill>
          <a:blip r:embed="rId3"/>
          <a:stretch>
            <a:fillRect/>
          </a:stretch>
        </p:blipFill>
        <p:spPr>
          <a:xfrm>
            <a:off x="7559573" y="917693"/>
            <a:ext cx="1005220" cy="1325563"/>
          </a:xfrm>
          <a:prstGeom prst="rect">
            <a:avLst/>
          </a:prstGeom>
        </p:spPr>
      </p:pic>
      <p:pic>
        <p:nvPicPr>
          <p:cNvPr id="8" name="Picture 7" descr="Bureau of Reclamation logo">
            <a:extLst>
              <a:ext uri="{FF2B5EF4-FFF2-40B4-BE49-F238E27FC236}">
                <a16:creationId xmlns:a16="http://schemas.microsoft.com/office/drawing/2014/main" id="{EC116DDB-CB2A-B8F2-D2E9-3A34603BC8BC}"/>
              </a:ext>
            </a:extLst>
          </p:cNvPr>
          <p:cNvPicPr>
            <a:picLocks noChangeAspect="1"/>
          </p:cNvPicPr>
          <p:nvPr/>
        </p:nvPicPr>
        <p:blipFill>
          <a:blip r:embed="rId4"/>
          <a:stretch>
            <a:fillRect/>
          </a:stretch>
        </p:blipFill>
        <p:spPr>
          <a:xfrm>
            <a:off x="7321760" y="5225879"/>
            <a:ext cx="1809750" cy="1005417"/>
          </a:xfrm>
          <a:prstGeom prst="rect">
            <a:avLst/>
          </a:prstGeom>
        </p:spPr>
      </p:pic>
      <p:pic>
        <p:nvPicPr>
          <p:cNvPr id="14" name="Picture 13" descr="Delta Stewardship Council logo">
            <a:extLst>
              <a:ext uri="{FF2B5EF4-FFF2-40B4-BE49-F238E27FC236}">
                <a16:creationId xmlns:a16="http://schemas.microsoft.com/office/drawing/2014/main" id="{6B276F0F-3423-756F-90E1-D33E18C88C59}"/>
              </a:ext>
            </a:extLst>
          </p:cNvPr>
          <p:cNvPicPr>
            <a:picLocks noChangeAspect="1"/>
          </p:cNvPicPr>
          <p:nvPr/>
        </p:nvPicPr>
        <p:blipFill>
          <a:blip r:embed="rId5"/>
          <a:stretch>
            <a:fillRect/>
          </a:stretch>
        </p:blipFill>
        <p:spPr>
          <a:xfrm>
            <a:off x="7376058" y="3132273"/>
            <a:ext cx="2513544" cy="1005417"/>
          </a:xfrm>
          <a:prstGeom prst="rect">
            <a:avLst/>
          </a:prstGeom>
        </p:spPr>
      </p:pic>
      <p:pic>
        <p:nvPicPr>
          <p:cNvPr id="16" name="Picture 15" descr="Department of Water Resources logo">
            <a:extLst>
              <a:ext uri="{FF2B5EF4-FFF2-40B4-BE49-F238E27FC236}">
                <a16:creationId xmlns:a16="http://schemas.microsoft.com/office/drawing/2014/main" id="{89FA8579-D33D-ECC7-2DD8-8821EC68ABD1}"/>
              </a:ext>
            </a:extLst>
          </p:cNvPr>
          <p:cNvPicPr>
            <a:picLocks noChangeAspect="1"/>
          </p:cNvPicPr>
          <p:nvPr/>
        </p:nvPicPr>
        <p:blipFill>
          <a:blip r:embed="rId6"/>
          <a:stretch>
            <a:fillRect/>
          </a:stretch>
        </p:blipFill>
        <p:spPr>
          <a:xfrm>
            <a:off x="5550519" y="4421396"/>
            <a:ext cx="1427448" cy="1427448"/>
          </a:xfrm>
          <a:prstGeom prst="rect">
            <a:avLst/>
          </a:prstGeom>
        </p:spPr>
      </p:pic>
      <p:pic>
        <p:nvPicPr>
          <p:cNvPr id="18" name="Picture 17" descr="Fishbio logo">
            <a:extLst>
              <a:ext uri="{FF2B5EF4-FFF2-40B4-BE49-F238E27FC236}">
                <a16:creationId xmlns:a16="http://schemas.microsoft.com/office/drawing/2014/main" id="{696FCC0A-AF54-6C09-33FC-1BE1CFB76C9F}"/>
              </a:ext>
            </a:extLst>
          </p:cNvPr>
          <p:cNvPicPr>
            <a:picLocks noChangeAspect="1"/>
          </p:cNvPicPr>
          <p:nvPr/>
        </p:nvPicPr>
        <p:blipFill>
          <a:blip r:embed="rId7"/>
          <a:stretch>
            <a:fillRect/>
          </a:stretch>
        </p:blipFill>
        <p:spPr>
          <a:xfrm>
            <a:off x="8955739" y="430206"/>
            <a:ext cx="974974" cy="974974"/>
          </a:xfrm>
          <a:prstGeom prst="rect">
            <a:avLst/>
          </a:prstGeom>
        </p:spPr>
      </p:pic>
      <p:pic>
        <p:nvPicPr>
          <p:cNvPr id="20" name="Picture 19" descr="HDR, Inc. logo">
            <a:extLst>
              <a:ext uri="{FF2B5EF4-FFF2-40B4-BE49-F238E27FC236}">
                <a16:creationId xmlns:a16="http://schemas.microsoft.com/office/drawing/2014/main" id="{BC274262-4833-8BF8-F419-FB06AF0F378D}"/>
              </a:ext>
            </a:extLst>
          </p:cNvPr>
          <p:cNvPicPr>
            <a:picLocks noChangeAspect="1"/>
          </p:cNvPicPr>
          <p:nvPr/>
        </p:nvPicPr>
        <p:blipFill>
          <a:blip r:embed="rId8"/>
          <a:stretch>
            <a:fillRect/>
          </a:stretch>
        </p:blipFill>
        <p:spPr>
          <a:xfrm>
            <a:off x="7559572" y="2402861"/>
            <a:ext cx="914400" cy="517161"/>
          </a:xfrm>
          <a:prstGeom prst="rect">
            <a:avLst/>
          </a:prstGeom>
        </p:spPr>
      </p:pic>
      <p:grpSp>
        <p:nvGrpSpPr>
          <p:cNvPr id="36" name="Group 35" descr="ICF logo">
            <a:extLst>
              <a:ext uri="{FF2B5EF4-FFF2-40B4-BE49-F238E27FC236}">
                <a16:creationId xmlns:a16="http://schemas.microsoft.com/office/drawing/2014/main" id="{7ABFFF33-BFFA-9BC8-9521-2897E0321390}"/>
              </a:ext>
            </a:extLst>
          </p:cNvPr>
          <p:cNvGrpSpPr/>
          <p:nvPr/>
        </p:nvGrpSpPr>
        <p:grpSpPr>
          <a:xfrm>
            <a:off x="5661606" y="1267756"/>
            <a:ext cx="1660154" cy="1071562"/>
            <a:chOff x="6534150" y="1415893"/>
            <a:chExt cx="1905000" cy="1228725"/>
          </a:xfrm>
        </p:grpSpPr>
        <p:sp>
          <p:nvSpPr>
            <p:cNvPr id="35" name="Rectangle 34">
              <a:extLst>
                <a:ext uri="{FF2B5EF4-FFF2-40B4-BE49-F238E27FC236}">
                  <a16:creationId xmlns:a16="http://schemas.microsoft.com/office/drawing/2014/main" id="{E2B8A09A-348D-AFD7-22E4-E36E1DB4EC7F}"/>
                </a:ext>
              </a:extLst>
            </p:cNvPr>
            <p:cNvSpPr/>
            <p:nvPr/>
          </p:nvSpPr>
          <p:spPr>
            <a:xfrm>
              <a:off x="6552898" y="1415893"/>
              <a:ext cx="1886252" cy="1228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olorful lines in a circle&#10;&#10;Description automatically generated">
              <a:extLst>
                <a:ext uri="{FF2B5EF4-FFF2-40B4-BE49-F238E27FC236}">
                  <a16:creationId xmlns:a16="http://schemas.microsoft.com/office/drawing/2014/main" id="{910B83C5-2FB4-E9A9-E7E1-D6C3B775865D}"/>
                </a:ext>
              </a:extLst>
            </p:cNvPr>
            <p:cNvPicPr>
              <a:picLocks noChangeAspect="1"/>
            </p:cNvPicPr>
            <p:nvPr/>
          </p:nvPicPr>
          <p:blipFill>
            <a:blip r:embed="rId9"/>
            <a:stretch>
              <a:fillRect/>
            </a:stretch>
          </p:blipFill>
          <p:spPr>
            <a:xfrm>
              <a:off x="6534150" y="1415893"/>
              <a:ext cx="1905000" cy="1228725"/>
            </a:xfrm>
            <a:prstGeom prst="rect">
              <a:avLst/>
            </a:prstGeom>
          </p:spPr>
        </p:pic>
      </p:grpSp>
      <p:pic>
        <p:nvPicPr>
          <p:cNvPr id="26" name="Picture 25" descr="NOAA logo">
            <a:extLst>
              <a:ext uri="{FF2B5EF4-FFF2-40B4-BE49-F238E27FC236}">
                <a16:creationId xmlns:a16="http://schemas.microsoft.com/office/drawing/2014/main" id="{CD0861FB-3044-E6CE-31E0-915562D0ACDC}"/>
              </a:ext>
            </a:extLst>
          </p:cNvPr>
          <p:cNvPicPr>
            <a:picLocks noChangeAspect="1"/>
          </p:cNvPicPr>
          <p:nvPr/>
        </p:nvPicPr>
        <p:blipFill>
          <a:blip r:embed="rId10"/>
          <a:stretch>
            <a:fillRect/>
          </a:stretch>
        </p:blipFill>
        <p:spPr>
          <a:xfrm>
            <a:off x="10729915" y="4309658"/>
            <a:ext cx="1128709" cy="1128709"/>
          </a:xfrm>
          <a:prstGeom prst="rect">
            <a:avLst/>
          </a:prstGeom>
        </p:spPr>
      </p:pic>
      <p:pic>
        <p:nvPicPr>
          <p:cNvPr id="32" name="Picture 31" descr="Contra Costa Water District logo">
            <a:extLst>
              <a:ext uri="{FF2B5EF4-FFF2-40B4-BE49-F238E27FC236}">
                <a16:creationId xmlns:a16="http://schemas.microsoft.com/office/drawing/2014/main" id="{C471E301-6FD0-3579-1B66-A6B3568CBF1D}"/>
              </a:ext>
            </a:extLst>
          </p:cNvPr>
          <p:cNvPicPr>
            <a:picLocks noChangeAspect="1"/>
          </p:cNvPicPr>
          <p:nvPr/>
        </p:nvPicPr>
        <p:blipFill>
          <a:blip r:embed="rId11"/>
          <a:stretch>
            <a:fillRect/>
          </a:stretch>
        </p:blipFill>
        <p:spPr>
          <a:xfrm>
            <a:off x="10219303" y="3066128"/>
            <a:ext cx="1071562" cy="1071562"/>
          </a:xfrm>
          <a:prstGeom prst="rect">
            <a:avLst/>
          </a:prstGeom>
        </p:spPr>
      </p:pic>
      <p:pic>
        <p:nvPicPr>
          <p:cNvPr id="34" name="Picture 33" descr="Valley Water logo">
            <a:extLst>
              <a:ext uri="{FF2B5EF4-FFF2-40B4-BE49-F238E27FC236}">
                <a16:creationId xmlns:a16="http://schemas.microsoft.com/office/drawing/2014/main" id="{6E2E058D-8BED-0F5E-5A5B-187D49D73753}"/>
              </a:ext>
            </a:extLst>
          </p:cNvPr>
          <p:cNvPicPr>
            <a:picLocks noChangeAspect="1"/>
          </p:cNvPicPr>
          <p:nvPr/>
        </p:nvPicPr>
        <p:blipFill>
          <a:blip r:embed="rId12"/>
          <a:stretch>
            <a:fillRect/>
          </a:stretch>
        </p:blipFill>
        <p:spPr>
          <a:xfrm>
            <a:off x="7129400" y="4347373"/>
            <a:ext cx="2103614" cy="766100"/>
          </a:xfrm>
          <a:prstGeom prst="rect">
            <a:avLst/>
          </a:prstGeom>
        </p:spPr>
      </p:pic>
      <p:pic>
        <p:nvPicPr>
          <p:cNvPr id="38" name="Picture 37" descr="US fish and wildlife service logo">
            <a:extLst>
              <a:ext uri="{FF2B5EF4-FFF2-40B4-BE49-F238E27FC236}">
                <a16:creationId xmlns:a16="http://schemas.microsoft.com/office/drawing/2014/main" id="{1088536F-2B60-64AE-7375-428DA5E4D9C0}"/>
              </a:ext>
            </a:extLst>
          </p:cNvPr>
          <p:cNvPicPr>
            <a:picLocks noChangeAspect="1"/>
          </p:cNvPicPr>
          <p:nvPr/>
        </p:nvPicPr>
        <p:blipFill>
          <a:blip r:embed="rId13"/>
          <a:stretch>
            <a:fillRect/>
          </a:stretch>
        </p:blipFill>
        <p:spPr>
          <a:xfrm>
            <a:off x="5678843" y="2593319"/>
            <a:ext cx="1331132" cy="1590865"/>
          </a:xfrm>
          <a:prstGeom prst="rect">
            <a:avLst/>
          </a:prstGeom>
        </p:spPr>
      </p:pic>
      <p:pic>
        <p:nvPicPr>
          <p:cNvPr id="40" name="Picture 39" descr="NOAA fisheries logo">
            <a:extLst>
              <a:ext uri="{FF2B5EF4-FFF2-40B4-BE49-F238E27FC236}">
                <a16:creationId xmlns:a16="http://schemas.microsoft.com/office/drawing/2014/main" id="{67A8F089-7B06-210B-F5B5-AE6F840ECD31}"/>
              </a:ext>
            </a:extLst>
          </p:cNvPr>
          <p:cNvPicPr>
            <a:picLocks noChangeAspect="1"/>
          </p:cNvPicPr>
          <p:nvPr/>
        </p:nvPicPr>
        <p:blipFill>
          <a:blip r:embed="rId14"/>
          <a:stretch>
            <a:fillRect/>
          </a:stretch>
        </p:blipFill>
        <p:spPr>
          <a:xfrm>
            <a:off x="4483928" y="1477665"/>
            <a:ext cx="856760" cy="1442357"/>
          </a:xfrm>
          <a:prstGeom prst="rect">
            <a:avLst/>
          </a:prstGeom>
        </p:spPr>
      </p:pic>
      <p:pic>
        <p:nvPicPr>
          <p:cNvPr id="42" name="Picture 41" descr="Turlock Irrigation District logo">
            <a:extLst>
              <a:ext uri="{FF2B5EF4-FFF2-40B4-BE49-F238E27FC236}">
                <a16:creationId xmlns:a16="http://schemas.microsoft.com/office/drawing/2014/main" id="{8260CB8A-F05B-5C6D-9BC7-6805149676C4}"/>
              </a:ext>
            </a:extLst>
          </p:cNvPr>
          <p:cNvPicPr>
            <a:picLocks noChangeAspect="1"/>
          </p:cNvPicPr>
          <p:nvPr/>
        </p:nvPicPr>
        <p:blipFill>
          <a:blip r:embed="rId15"/>
          <a:stretch>
            <a:fillRect/>
          </a:stretch>
        </p:blipFill>
        <p:spPr>
          <a:xfrm>
            <a:off x="3905502" y="4844102"/>
            <a:ext cx="1410551" cy="884485"/>
          </a:xfrm>
          <a:prstGeom prst="rect">
            <a:avLst/>
          </a:prstGeom>
        </p:spPr>
      </p:pic>
      <p:pic>
        <p:nvPicPr>
          <p:cNvPr id="44" name="Picture 43" descr="San Luis Delta Mendota Water Authority logo">
            <a:extLst>
              <a:ext uri="{FF2B5EF4-FFF2-40B4-BE49-F238E27FC236}">
                <a16:creationId xmlns:a16="http://schemas.microsoft.com/office/drawing/2014/main" id="{428AF044-6FD1-252F-7945-4AEAAF6ABEAA}"/>
              </a:ext>
            </a:extLst>
          </p:cNvPr>
          <p:cNvPicPr>
            <a:picLocks noChangeAspect="1"/>
          </p:cNvPicPr>
          <p:nvPr/>
        </p:nvPicPr>
        <p:blipFill>
          <a:blip r:embed="rId16"/>
          <a:stretch>
            <a:fillRect/>
          </a:stretch>
        </p:blipFill>
        <p:spPr>
          <a:xfrm>
            <a:off x="3917168" y="3237874"/>
            <a:ext cx="1427449" cy="1335157"/>
          </a:xfrm>
          <a:prstGeom prst="rect">
            <a:avLst/>
          </a:prstGeom>
        </p:spPr>
      </p:pic>
      <p:pic>
        <p:nvPicPr>
          <p:cNvPr id="7" name="Picture 6" descr="Pacific States Marine Fisheries Commission Logo">
            <a:extLst>
              <a:ext uri="{FF2B5EF4-FFF2-40B4-BE49-F238E27FC236}">
                <a16:creationId xmlns:a16="http://schemas.microsoft.com/office/drawing/2014/main" id="{6A019223-365F-0823-8AC7-C97DAD5B6996}"/>
              </a:ext>
            </a:extLst>
          </p:cNvPr>
          <p:cNvPicPr>
            <a:picLocks noChangeAspect="1"/>
          </p:cNvPicPr>
          <p:nvPr/>
        </p:nvPicPr>
        <p:blipFill>
          <a:blip r:embed="rId17"/>
          <a:stretch>
            <a:fillRect/>
          </a:stretch>
        </p:blipFill>
        <p:spPr>
          <a:xfrm>
            <a:off x="8710867" y="1580474"/>
            <a:ext cx="1458950" cy="1388264"/>
          </a:xfrm>
          <a:prstGeom prst="rect">
            <a:avLst/>
          </a:prstGeom>
        </p:spPr>
      </p:pic>
      <p:pic>
        <p:nvPicPr>
          <p:cNvPr id="11" name="Picture 10" descr="Metropolitan Water District logo">
            <a:extLst>
              <a:ext uri="{FF2B5EF4-FFF2-40B4-BE49-F238E27FC236}">
                <a16:creationId xmlns:a16="http://schemas.microsoft.com/office/drawing/2014/main" id="{352DF7B0-E4E3-5A80-2016-0F7C56B232C8}"/>
              </a:ext>
            </a:extLst>
          </p:cNvPr>
          <p:cNvPicPr>
            <a:picLocks noChangeAspect="1"/>
          </p:cNvPicPr>
          <p:nvPr/>
        </p:nvPicPr>
        <p:blipFill>
          <a:blip r:embed="rId18"/>
          <a:stretch>
            <a:fillRect/>
          </a:stretch>
        </p:blipFill>
        <p:spPr>
          <a:xfrm>
            <a:off x="10406712" y="1501139"/>
            <a:ext cx="1331132" cy="1337183"/>
          </a:xfrm>
          <a:prstGeom prst="rect">
            <a:avLst/>
          </a:prstGeom>
        </p:spPr>
      </p:pic>
      <p:pic>
        <p:nvPicPr>
          <p:cNvPr id="9" name="Picture 8" descr="UC Davis logo">
            <a:extLst>
              <a:ext uri="{FF2B5EF4-FFF2-40B4-BE49-F238E27FC236}">
                <a16:creationId xmlns:a16="http://schemas.microsoft.com/office/drawing/2014/main" id="{F10B7BBD-AB69-2777-080E-50B8D2A4EE02}"/>
              </a:ext>
            </a:extLst>
          </p:cNvPr>
          <p:cNvPicPr>
            <a:picLocks noChangeAspect="1"/>
          </p:cNvPicPr>
          <p:nvPr/>
        </p:nvPicPr>
        <p:blipFill>
          <a:blip r:embed="rId19"/>
          <a:stretch>
            <a:fillRect/>
          </a:stretch>
        </p:blipFill>
        <p:spPr>
          <a:xfrm>
            <a:off x="10163029" y="380350"/>
            <a:ext cx="974974" cy="974974"/>
          </a:xfrm>
          <a:prstGeom prst="rect">
            <a:avLst/>
          </a:prstGeom>
        </p:spPr>
      </p:pic>
      <p:pic>
        <p:nvPicPr>
          <p:cNvPr id="12" name="Picture 11" descr="City of Riverside Public Utilities logo">
            <a:extLst>
              <a:ext uri="{FF2B5EF4-FFF2-40B4-BE49-F238E27FC236}">
                <a16:creationId xmlns:a16="http://schemas.microsoft.com/office/drawing/2014/main" id="{FE9EF7D1-860F-34EC-1FFD-A69C4603BA6C}"/>
              </a:ext>
            </a:extLst>
          </p:cNvPr>
          <p:cNvPicPr>
            <a:picLocks noChangeAspect="1"/>
          </p:cNvPicPr>
          <p:nvPr/>
        </p:nvPicPr>
        <p:blipFill>
          <a:blip r:embed="rId20"/>
          <a:stretch>
            <a:fillRect/>
          </a:stretch>
        </p:blipFill>
        <p:spPr>
          <a:xfrm>
            <a:off x="9469157" y="5648050"/>
            <a:ext cx="1401319" cy="898282"/>
          </a:xfrm>
          <a:prstGeom prst="rect">
            <a:avLst/>
          </a:prstGeom>
        </p:spPr>
      </p:pic>
    </p:spTree>
    <p:extLst>
      <p:ext uri="{BB962C8B-B14F-4D97-AF65-F5344CB8AC3E}">
        <p14:creationId xmlns:p14="http://schemas.microsoft.com/office/powerpoint/2010/main" val="328048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1E11D2-6C2A-CD6C-F976-1C8A9D401FEA}"/>
              </a:ext>
            </a:extLst>
          </p:cNvPr>
          <p:cNvSpPr>
            <a:spLocks noGrp="1"/>
          </p:cNvSpPr>
          <p:nvPr>
            <p:ph type="body" sz="quarter" idx="14"/>
          </p:nvPr>
        </p:nvSpPr>
        <p:spPr>
          <a:xfrm>
            <a:off x="11109960" y="5540042"/>
            <a:ext cx="914400" cy="1060704"/>
          </a:xfrm>
        </p:spPr>
        <p:txBody>
          <a:bodyPr/>
          <a:lstStyle/>
          <a:p>
            <a:endParaRPr lang="en-US" dirty="0"/>
          </a:p>
        </p:txBody>
      </p:sp>
      <p:graphicFrame>
        <p:nvGraphicFramePr>
          <p:cNvPr id="7" name="Chart 6" descr="Pie chart of how often users use SacPAS. 39% Never, 36% Once in a while, 16% Regularly, 9% During management season">
            <a:extLst>
              <a:ext uri="{FF2B5EF4-FFF2-40B4-BE49-F238E27FC236}">
                <a16:creationId xmlns:a16="http://schemas.microsoft.com/office/drawing/2014/main" id="{AF8601FF-05BD-5DA3-6273-9901E081AC9E}"/>
              </a:ext>
            </a:extLst>
          </p:cNvPr>
          <p:cNvGraphicFramePr/>
          <p:nvPr>
            <p:extLst>
              <p:ext uri="{D42A27DB-BD31-4B8C-83A1-F6EECF244321}">
                <p14:modId xmlns:p14="http://schemas.microsoft.com/office/powerpoint/2010/main" val="2345247830"/>
              </p:ext>
            </p:extLst>
          </p:nvPr>
        </p:nvGraphicFramePr>
        <p:xfrm>
          <a:off x="6720958" y="1144218"/>
          <a:ext cx="5303402" cy="59262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descr="Bar chart of which groups people are involved in. Interagency Ecological Program has the most, with other teams less. ">
            <a:extLst>
              <a:ext uri="{FF2B5EF4-FFF2-40B4-BE49-F238E27FC236}">
                <a16:creationId xmlns:a16="http://schemas.microsoft.com/office/drawing/2014/main" id="{B71D7951-AAF0-33B3-9EF7-6243546E7715}"/>
              </a:ext>
            </a:extLst>
          </p:cNvPr>
          <p:cNvGraphicFramePr/>
          <p:nvPr>
            <p:extLst>
              <p:ext uri="{D42A27DB-BD31-4B8C-83A1-F6EECF244321}">
                <p14:modId xmlns:p14="http://schemas.microsoft.com/office/powerpoint/2010/main" val="2564584726"/>
              </p:ext>
            </p:extLst>
          </p:nvPr>
        </p:nvGraphicFramePr>
        <p:xfrm>
          <a:off x="218558" y="1182079"/>
          <a:ext cx="65024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18EF6D2D-76FB-44F7-4164-C3591E2AB09F}"/>
              </a:ext>
            </a:extLst>
          </p:cNvPr>
          <p:cNvSpPr>
            <a:spLocks noGrp="1"/>
          </p:cNvSpPr>
          <p:nvPr>
            <p:ph type="title"/>
          </p:nvPr>
        </p:nvSpPr>
        <p:spPr>
          <a:xfrm>
            <a:off x="3981202" y="49543"/>
            <a:ext cx="11704320" cy="1325563"/>
          </a:xfrm>
        </p:spPr>
        <p:txBody>
          <a:bodyPr/>
          <a:lstStyle/>
          <a:p>
            <a:r>
              <a:rPr lang="en-US" dirty="0"/>
              <a:t>Survey Results</a:t>
            </a:r>
          </a:p>
        </p:txBody>
      </p:sp>
    </p:spTree>
    <p:extLst>
      <p:ext uri="{BB962C8B-B14F-4D97-AF65-F5344CB8AC3E}">
        <p14:creationId xmlns:p14="http://schemas.microsoft.com/office/powerpoint/2010/main" val="3766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1F1445-0ECB-F213-E62A-B7F5FA7DF118}"/>
              </a:ext>
            </a:extLst>
          </p:cNvPr>
          <p:cNvSpPr>
            <a:spLocks noGrp="1"/>
          </p:cNvSpPr>
          <p:nvPr>
            <p:ph type="body" sz="quarter" idx="14"/>
          </p:nvPr>
        </p:nvSpPr>
        <p:spPr/>
        <p:txBody>
          <a:bodyPr/>
          <a:lstStyle/>
          <a:p>
            <a:endParaRPr lang="en-US"/>
          </a:p>
        </p:txBody>
      </p:sp>
      <p:graphicFrame>
        <p:nvGraphicFramePr>
          <p:cNvPr id="6" name="Chart 5" descr="Bar chart of which features are most useful. Fish queries are most useful. ">
            <a:extLst>
              <a:ext uri="{FF2B5EF4-FFF2-40B4-BE49-F238E27FC236}">
                <a16:creationId xmlns:a16="http://schemas.microsoft.com/office/drawing/2014/main" id="{47D40307-8461-2B5C-D626-B18A4A10AA8E}"/>
              </a:ext>
            </a:extLst>
          </p:cNvPr>
          <p:cNvGraphicFramePr/>
          <p:nvPr>
            <p:extLst>
              <p:ext uri="{D42A27DB-BD31-4B8C-83A1-F6EECF244321}">
                <p14:modId xmlns:p14="http://schemas.microsoft.com/office/powerpoint/2010/main" val="3688836157"/>
              </p:ext>
            </p:extLst>
          </p:nvPr>
        </p:nvGraphicFramePr>
        <p:xfrm>
          <a:off x="167639" y="1036241"/>
          <a:ext cx="5847410" cy="54102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Screenshot of Cohort Juvenile Monitoring Daily Graph Query">
            <a:extLst>
              <a:ext uri="{FF2B5EF4-FFF2-40B4-BE49-F238E27FC236}">
                <a16:creationId xmlns:a16="http://schemas.microsoft.com/office/drawing/2014/main" id="{5F43CC89-A35E-D28A-1CE6-E7ADD98A4BAC}"/>
              </a:ext>
            </a:extLst>
          </p:cNvPr>
          <p:cNvPicPr>
            <a:picLocks noChangeAspect="1"/>
          </p:cNvPicPr>
          <p:nvPr/>
        </p:nvPicPr>
        <p:blipFill>
          <a:blip r:embed="rId4"/>
          <a:stretch>
            <a:fillRect/>
          </a:stretch>
        </p:blipFill>
        <p:spPr>
          <a:xfrm>
            <a:off x="6176952" y="1076261"/>
            <a:ext cx="5010201" cy="5493328"/>
          </a:xfrm>
          <a:prstGeom prst="rect">
            <a:avLst/>
          </a:prstGeom>
        </p:spPr>
      </p:pic>
      <p:sp>
        <p:nvSpPr>
          <p:cNvPr id="2" name="Title 1">
            <a:extLst>
              <a:ext uri="{FF2B5EF4-FFF2-40B4-BE49-F238E27FC236}">
                <a16:creationId xmlns:a16="http://schemas.microsoft.com/office/drawing/2014/main" id="{7B62B6B9-A813-939A-7E71-8AA1ADA70A45}"/>
              </a:ext>
            </a:extLst>
          </p:cNvPr>
          <p:cNvSpPr>
            <a:spLocks noGrp="1"/>
          </p:cNvSpPr>
          <p:nvPr>
            <p:ph type="title"/>
          </p:nvPr>
        </p:nvSpPr>
        <p:spPr>
          <a:xfrm>
            <a:off x="1297379" y="141513"/>
            <a:ext cx="11704320" cy="1325563"/>
          </a:xfrm>
        </p:spPr>
        <p:txBody>
          <a:bodyPr/>
          <a:lstStyle/>
          <a:p>
            <a:pPr>
              <a:defRPr sz="2000" b="0" i="0" u="none" strike="noStrike" kern="1200" spc="0" baseline="0">
                <a:solidFill>
                  <a:prstClr val="white"/>
                </a:solidFill>
                <a:latin typeface="Segoe UI Semibold" panose="020B0702040204020203" pitchFamily="34" charset="0"/>
                <a:ea typeface="+mn-ea"/>
                <a:cs typeface="Segoe UI Semibold" panose="020B0702040204020203" pitchFamily="34" charset="0"/>
              </a:defRPr>
            </a:pPr>
            <a:r>
              <a:rPr lang="en-US" b="0" dirty="0">
                <a:latin typeface="Segoe UI Semibold" panose="020B0702040204020203" pitchFamily="34" charset="0"/>
                <a:cs typeface="Segoe UI Semibold" panose="020B0702040204020203" pitchFamily="34" charset="0"/>
              </a:rPr>
              <a:t>Which features are most useful?</a:t>
            </a:r>
          </a:p>
        </p:txBody>
      </p:sp>
    </p:spTree>
    <p:extLst>
      <p:ext uri="{BB962C8B-B14F-4D97-AF65-F5344CB8AC3E}">
        <p14:creationId xmlns:p14="http://schemas.microsoft.com/office/powerpoint/2010/main" val="1451147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CCC8-25AA-C237-453A-8C531FC77ABD}"/>
              </a:ext>
            </a:extLst>
          </p:cNvPr>
          <p:cNvSpPr>
            <a:spLocks noGrp="1"/>
          </p:cNvSpPr>
          <p:nvPr>
            <p:ph type="title"/>
          </p:nvPr>
        </p:nvSpPr>
        <p:spPr/>
        <p:txBody>
          <a:bodyPr>
            <a:normAutofit/>
          </a:bodyPr>
          <a:lstStyle/>
          <a:p>
            <a:r>
              <a:rPr lang="en-US" sz="4800" dirty="0">
                <a:latin typeface="Segoe UI Semibold"/>
                <a:cs typeface="Segoe UI Semibold"/>
              </a:rPr>
              <a:t>   </a:t>
            </a:r>
            <a:r>
              <a:rPr lang="en-US" sz="4800" b="1" dirty="0">
                <a:latin typeface="Segoe UI Semibold"/>
                <a:cs typeface="Segoe UI Semibold"/>
              </a:rPr>
              <a:t>Hello Workshop Participants!</a:t>
            </a:r>
          </a:p>
        </p:txBody>
      </p:sp>
      <p:sp>
        <p:nvSpPr>
          <p:cNvPr id="3" name="Content Placeholder 2">
            <a:extLst>
              <a:ext uri="{FF2B5EF4-FFF2-40B4-BE49-F238E27FC236}">
                <a16:creationId xmlns:a16="http://schemas.microsoft.com/office/drawing/2014/main" id="{5D53FDFE-EF3E-D1E9-A764-CB4D487A151D}"/>
              </a:ext>
            </a:extLst>
          </p:cNvPr>
          <p:cNvSpPr>
            <a:spLocks noGrp="1"/>
          </p:cNvSpPr>
          <p:nvPr>
            <p:ph idx="1"/>
          </p:nvPr>
        </p:nvSpPr>
        <p:spPr>
          <a:xfrm>
            <a:off x="1183289" y="1825625"/>
            <a:ext cx="10749631" cy="4351338"/>
          </a:xfrm>
        </p:spPr>
        <p:txBody>
          <a:bodyPr vert="horz" lIns="91440" tIns="45720" rIns="91440" bIns="45720" rtlCol="0" anchor="t">
            <a:noAutofit/>
          </a:bodyPr>
          <a:lstStyle/>
          <a:p>
            <a:r>
              <a:rPr lang="en-US" sz="3600" b="0">
                <a:latin typeface="Segoe UI Semibold" panose="020B0702040204020203" pitchFamily="34" charset="0"/>
                <a:cs typeface="Segoe UI Semibold" panose="020B0702040204020203" pitchFamily="34" charset="0"/>
              </a:rPr>
              <a:t>We are innovating!</a:t>
            </a:r>
          </a:p>
          <a:p>
            <a:endParaRPr lang="en-US" sz="1800" b="0">
              <a:latin typeface="Segoe UI" panose="020B0502040204020203" pitchFamily="34" charset="0"/>
              <a:cs typeface="Segoe UI" panose="020B0502040204020203" pitchFamily="34" charset="0"/>
            </a:endParaRPr>
          </a:p>
          <a:p>
            <a:r>
              <a:rPr lang="en-US" sz="3000" b="0" err="1">
                <a:latin typeface="Segoe UI" panose="020B0502040204020203" pitchFamily="34" charset="0"/>
                <a:cs typeface="Segoe UI" panose="020B0502040204020203" pitchFamily="34" charset="0"/>
              </a:rPr>
              <a:t>SacPAS</a:t>
            </a:r>
            <a:r>
              <a:rPr lang="en-US" sz="3000" b="0">
                <a:latin typeface="Segoe UI" panose="020B0502040204020203" pitchFamily="34" charset="0"/>
                <a:cs typeface="Segoe UI" panose="020B0502040204020203" pitchFamily="34" charset="0"/>
              </a:rPr>
              <a:t>  </a:t>
            </a:r>
            <a:r>
              <a:rPr lang="en-US" sz="2400" b="0">
                <a:solidFill>
                  <a:schemeClr val="tx1">
                    <a:lumMod val="50000"/>
                    <a:lumOff val="50000"/>
                  </a:schemeClr>
                </a:solidFill>
                <a:latin typeface="Segoe UI" panose="020B0502040204020203" pitchFamily="34" charset="0"/>
                <a:cs typeface="Segoe UI" panose="020B0502040204020203" pitchFamily="34" charset="0"/>
              </a:rPr>
              <a:t>(UW Columbia Basin Research)</a:t>
            </a:r>
            <a:endParaRPr lang="en-US" sz="3000" b="0">
              <a:solidFill>
                <a:schemeClr val="tx1">
                  <a:lumMod val="50000"/>
                  <a:lumOff val="50000"/>
                </a:schemeClr>
              </a:solidFill>
              <a:latin typeface="Segoe UI" panose="020B0502040204020203" pitchFamily="34" charset="0"/>
              <a:cs typeface="Segoe UI" panose="020B0502040204020203" pitchFamily="34" charset="0"/>
            </a:endParaRPr>
          </a:p>
          <a:p>
            <a:pPr lvl="1"/>
            <a:r>
              <a:rPr lang="en-US" b="0">
                <a:latin typeface="Segoe UI" panose="020B0502040204020203" pitchFamily="34" charset="0"/>
                <a:cs typeface="Segoe UI" panose="020B0502040204020203" pitchFamily="34" charset="0"/>
              </a:rPr>
              <a:t>is an online resource for the region</a:t>
            </a:r>
          </a:p>
          <a:p>
            <a:pPr lvl="1"/>
            <a:r>
              <a:rPr lang="en-US" b="0">
                <a:latin typeface="Segoe UI"/>
                <a:cs typeface="Segoe UI"/>
              </a:rPr>
              <a:t>as a </a:t>
            </a:r>
            <a:r>
              <a:rPr lang="en-US" b="0" err="1">
                <a:latin typeface="Segoe UI"/>
                <a:cs typeface="Segoe UI"/>
              </a:rPr>
              <a:t>collaboratorium</a:t>
            </a:r>
            <a:r>
              <a:rPr lang="en-US" b="0">
                <a:latin typeface="Segoe UI"/>
                <a:cs typeface="Segoe UI"/>
              </a:rPr>
              <a:t> embedded in PARTI principles</a:t>
            </a:r>
            <a:endParaRPr lang="en-US" b="0">
              <a:latin typeface="Segoe UI" panose="020B0502040204020203" pitchFamily="34" charset="0"/>
              <a:cs typeface="Segoe UI" panose="020B0502040204020203" pitchFamily="34" charset="0"/>
            </a:endParaRPr>
          </a:p>
          <a:p>
            <a:pPr lvl="1"/>
            <a:r>
              <a:rPr lang="en-US" b="0">
                <a:latin typeface="Segoe UI" panose="020B0502040204020203" pitchFamily="34" charset="0"/>
                <a:cs typeface="Segoe UI" panose="020B0502040204020203" pitchFamily="34" charset="0"/>
              </a:rPr>
              <a:t>one of many online resources</a:t>
            </a:r>
          </a:p>
          <a:p>
            <a:pPr lvl="1"/>
            <a:r>
              <a:rPr lang="en-US" b="0">
                <a:latin typeface="Segoe UI" panose="020B0502040204020203" pitchFamily="34" charset="0"/>
                <a:cs typeface="Segoe UI" panose="020B0502040204020203" pitchFamily="34" charset="0"/>
              </a:rPr>
              <a:t>secondary data repository &amp; tools to close knowledge-action gaps</a:t>
            </a:r>
          </a:p>
          <a:p>
            <a:pPr lvl="1"/>
            <a:endParaRPr lang="en-US" sz="3000" b="0">
              <a:latin typeface="Segoe UI" panose="020B0502040204020203" pitchFamily="34" charset="0"/>
              <a:cs typeface="Segoe UI" panose="020B0502040204020203" pitchFamily="34" charset="0"/>
            </a:endParaRPr>
          </a:p>
          <a:p>
            <a:r>
              <a:rPr lang="en-US" sz="3000" b="0">
                <a:latin typeface="Segoe UI" panose="020B0502040204020203" pitchFamily="34" charset="0"/>
                <a:cs typeface="Segoe UI" panose="020B0502040204020203" pitchFamily="34" charset="0"/>
              </a:rPr>
              <a:t>Purpose of the workshop: </a:t>
            </a:r>
            <a:br>
              <a:rPr lang="en-US" sz="3000" b="0">
                <a:latin typeface="Segoe UI" panose="020B0502040204020203" pitchFamily="34" charset="0"/>
                <a:cs typeface="Segoe UI" panose="020B0502040204020203" pitchFamily="34" charset="0"/>
              </a:rPr>
            </a:br>
            <a:br>
              <a:rPr lang="en-US" sz="1200" b="0">
                <a:latin typeface="Segoe UI" panose="020B0502040204020203" pitchFamily="34" charset="0"/>
                <a:cs typeface="Segoe UI" panose="020B0502040204020203" pitchFamily="34" charset="0"/>
              </a:rPr>
            </a:br>
            <a:r>
              <a:rPr lang="en-US" sz="3000" b="0">
                <a:latin typeface="Segoe UI" panose="020B0502040204020203" pitchFamily="34" charset="0"/>
                <a:cs typeface="Segoe UI" panose="020B0502040204020203" pitchFamily="34" charset="0"/>
              </a:rPr>
              <a:t>	continue to grow this </a:t>
            </a:r>
            <a:r>
              <a:rPr lang="en-US" sz="3000" b="0" err="1">
                <a:latin typeface="Segoe UI" panose="020B0502040204020203" pitchFamily="34" charset="0"/>
                <a:cs typeface="Segoe UI" panose="020B0502040204020203" pitchFamily="34" charset="0"/>
              </a:rPr>
              <a:t>collaboratorium</a:t>
            </a:r>
            <a:r>
              <a:rPr lang="en-US" sz="3000" b="0">
                <a:latin typeface="Segoe UI" panose="020B0502040204020203" pitchFamily="34" charset="0"/>
                <a:cs typeface="Segoe UI" panose="020B0502040204020203" pitchFamily="34" charset="0"/>
              </a:rPr>
              <a:t> with you</a:t>
            </a:r>
          </a:p>
        </p:txBody>
      </p:sp>
      <p:pic>
        <p:nvPicPr>
          <p:cNvPr id="4" name="Picture 3" descr="University of Washington logo">
            <a:extLst>
              <a:ext uri="{FF2B5EF4-FFF2-40B4-BE49-F238E27FC236}">
                <a16:creationId xmlns:a16="http://schemas.microsoft.com/office/drawing/2014/main" id="{B6C861A9-8271-C338-216D-F44D0A07B4F8}"/>
              </a:ext>
            </a:extLst>
          </p:cNvPr>
          <p:cNvPicPr>
            <a:picLocks noChangeAspect="1"/>
          </p:cNvPicPr>
          <p:nvPr/>
        </p:nvPicPr>
        <p:blipFill>
          <a:blip r:embed="rId3"/>
          <a:stretch>
            <a:fillRect/>
          </a:stretch>
        </p:blipFill>
        <p:spPr>
          <a:xfrm>
            <a:off x="10863615" y="5969067"/>
            <a:ext cx="1069305" cy="523808"/>
          </a:xfrm>
          <a:prstGeom prst="rect">
            <a:avLst/>
          </a:prstGeom>
        </p:spPr>
      </p:pic>
    </p:spTree>
    <p:extLst>
      <p:ext uri="{BB962C8B-B14F-4D97-AF65-F5344CB8AC3E}">
        <p14:creationId xmlns:p14="http://schemas.microsoft.com/office/powerpoint/2010/main" val="2100428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8ED3-7435-AF3B-A398-364C4BECE07C}"/>
              </a:ext>
            </a:extLst>
          </p:cNvPr>
          <p:cNvSpPr>
            <a:spLocks noGrp="1"/>
          </p:cNvSpPr>
          <p:nvPr>
            <p:ph type="title"/>
          </p:nvPr>
        </p:nvSpPr>
        <p:spPr/>
        <p:txBody>
          <a:bodyPr>
            <a:normAutofit/>
          </a:bodyPr>
          <a:lstStyle/>
          <a:p>
            <a:r>
              <a:rPr lang="en-US" sz="4800">
                <a:latin typeface="Segoe UI Semibold"/>
                <a:cs typeface="Segoe UI Semibold"/>
              </a:rPr>
              <a:t>   </a:t>
            </a:r>
            <a:r>
              <a:rPr lang="en-US" sz="4800" b="1">
                <a:latin typeface="Segoe UI Semibold"/>
                <a:cs typeface="Segoe UI Semibold"/>
              </a:rPr>
              <a:t>Strengths among all of us</a:t>
            </a:r>
          </a:p>
        </p:txBody>
      </p:sp>
      <p:sp>
        <p:nvSpPr>
          <p:cNvPr id="3" name="Content Placeholder 2">
            <a:extLst>
              <a:ext uri="{FF2B5EF4-FFF2-40B4-BE49-F238E27FC236}">
                <a16:creationId xmlns:a16="http://schemas.microsoft.com/office/drawing/2014/main" id="{5CA72E0D-8178-74B9-A856-78C11607B0B4}"/>
              </a:ext>
            </a:extLst>
          </p:cNvPr>
          <p:cNvSpPr>
            <a:spLocks noGrp="1"/>
          </p:cNvSpPr>
          <p:nvPr>
            <p:ph idx="1"/>
          </p:nvPr>
        </p:nvSpPr>
        <p:spPr>
          <a:xfrm>
            <a:off x="1696544" y="1825624"/>
            <a:ext cx="10190656" cy="4769139"/>
          </a:xfrm>
        </p:spPr>
        <p:txBody>
          <a:bodyPr>
            <a:normAutofit/>
          </a:bodyPr>
          <a:lstStyle/>
          <a:p>
            <a:r>
              <a:rPr lang="en-US" sz="3200" err="1"/>
              <a:t>SacPAS</a:t>
            </a:r>
            <a:r>
              <a:rPr lang="en-US" sz="3200"/>
              <a:t> team</a:t>
            </a:r>
          </a:p>
          <a:p>
            <a:endParaRPr lang="en-US" sz="1400"/>
          </a:p>
          <a:p>
            <a:r>
              <a:rPr lang="en-US" sz="3200"/>
              <a:t>Workshop participants</a:t>
            </a:r>
          </a:p>
          <a:p>
            <a:pPr lvl="1"/>
            <a:r>
              <a:rPr lang="en-US" sz="2800"/>
              <a:t>Agencies/organizations</a:t>
            </a:r>
          </a:p>
          <a:p>
            <a:pPr lvl="1"/>
            <a:r>
              <a:rPr lang="en-US" sz="2800"/>
              <a:t>Work groups  &amp; teams</a:t>
            </a:r>
          </a:p>
          <a:p>
            <a:pPr lvl="1"/>
            <a:r>
              <a:rPr lang="en-US" sz="2800"/>
              <a:t>Stakeholders</a:t>
            </a:r>
          </a:p>
          <a:p>
            <a:pPr lvl="1"/>
            <a:r>
              <a:rPr lang="en-US" sz="2800"/>
              <a:t>…</a:t>
            </a:r>
          </a:p>
          <a:p>
            <a:endParaRPr lang="en-US" sz="1400"/>
          </a:p>
          <a:p>
            <a:r>
              <a:rPr lang="en-US" sz="3200"/>
              <a:t>The knowledge &amp; potential among </a:t>
            </a:r>
            <a:br>
              <a:rPr lang="en-US" sz="3200"/>
            </a:br>
            <a:r>
              <a:rPr lang="en-US" sz="3200" err="1"/>
              <a:t>SacPAS</a:t>
            </a:r>
            <a:r>
              <a:rPr lang="en-US" sz="3200"/>
              <a:t> team &amp; workshop participants</a:t>
            </a:r>
          </a:p>
        </p:txBody>
      </p:sp>
      <p:pic>
        <p:nvPicPr>
          <p:cNvPr id="4" name="Picture 3" descr="University of Washington Logo">
            <a:extLst>
              <a:ext uri="{FF2B5EF4-FFF2-40B4-BE49-F238E27FC236}">
                <a16:creationId xmlns:a16="http://schemas.microsoft.com/office/drawing/2014/main" id="{91E032E6-6A1D-0BCA-239F-73DBDB72182C}"/>
              </a:ext>
            </a:extLst>
          </p:cNvPr>
          <p:cNvPicPr>
            <a:picLocks noChangeAspect="1"/>
          </p:cNvPicPr>
          <p:nvPr/>
        </p:nvPicPr>
        <p:blipFill>
          <a:blip r:embed="rId3"/>
          <a:stretch>
            <a:fillRect/>
          </a:stretch>
        </p:blipFill>
        <p:spPr>
          <a:xfrm>
            <a:off x="10863615" y="5969067"/>
            <a:ext cx="1069305" cy="523808"/>
          </a:xfrm>
          <a:prstGeom prst="rect">
            <a:avLst/>
          </a:prstGeom>
        </p:spPr>
      </p:pic>
    </p:spTree>
    <p:extLst>
      <p:ext uri="{BB962C8B-B14F-4D97-AF65-F5344CB8AC3E}">
        <p14:creationId xmlns:p14="http://schemas.microsoft.com/office/powerpoint/2010/main" val="396289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E23E-B2DF-4D8A-BAB9-8CDAD61CDB62}"/>
              </a:ext>
            </a:extLst>
          </p:cNvPr>
          <p:cNvSpPr>
            <a:spLocks noGrp="1"/>
          </p:cNvSpPr>
          <p:nvPr>
            <p:ph type="title"/>
          </p:nvPr>
        </p:nvSpPr>
        <p:spPr/>
        <p:txBody>
          <a:bodyPr>
            <a:normAutofit/>
          </a:bodyPr>
          <a:lstStyle/>
          <a:p>
            <a:r>
              <a:rPr lang="en-US" sz="4800">
                <a:latin typeface="Segoe UI Semibold"/>
                <a:cs typeface="Segoe UI Semibold"/>
              </a:rPr>
              <a:t>   </a:t>
            </a:r>
            <a:r>
              <a:rPr lang="en-US" sz="4800" b="1">
                <a:latin typeface="Segoe UI Semibold"/>
                <a:cs typeface="Segoe UI Semibold"/>
              </a:rPr>
              <a:t>Workshop Objectives</a:t>
            </a:r>
          </a:p>
        </p:txBody>
      </p:sp>
      <p:sp>
        <p:nvSpPr>
          <p:cNvPr id="3" name="Content Placeholder 2">
            <a:extLst>
              <a:ext uri="{FF2B5EF4-FFF2-40B4-BE49-F238E27FC236}">
                <a16:creationId xmlns:a16="http://schemas.microsoft.com/office/drawing/2014/main" id="{CC890B1F-C5D8-2191-9178-38F93896004E}"/>
              </a:ext>
            </a:extLst>
          </p:cNvPr>
          <p:cNvSpPr>
            <a:spLocks noGrp="1"/>
          </p:cNvSpPr>
          <p:nvPr>
            <p:ph idx="1"/>
          </p:nvPr>
        </p:nvSpPr>
        <p:spPr>
          <a:xfrm>
            <a:off x="1796393" y="1825625"/>
            <a:ext cx="8595010" cy="4351338"/>
          </a:xfrm>
        </p:spPr>
        <p:txBody>
          <a:bodyPr>
            <a:normAutofit/>
          </a:bodyPr>
          <a:lstStyle/>
          <a:p>
            <a:pPr marL="514350" indent="-514350">
              <a:buFont typeface="+mj-lt"/>
              <a:buAutoNum type="arabicPeriod"/>
            </a:pPr>
            <a:r>
              <a:rPr lang="en-US" sz="3200"/>
              <a:t>Awareness of </a:t>
            </a:r>
            <a:r>
              <a:rPr lang="en-US" sz="3200" err="1"/>
              <a:t>SacPAS</a:t>
            </a:r>
            <a:r>
              <a:rPr lang="en-US" sz="3200"/>
              <a:t> tools</a:t>
            </a:r>
          </a:p>
          <a:p>
            <a:pPr marL="514350" indent="-514350">
              <a:buFont typeface="+mj-lt"/>
              <a:buAutoNum type="arabicPeriod"/>
            </a:pPr>
            <a:endParaRPr lang="en-US" sz="3200"/>
          </a:p>
          <a:p>
            <a:pPr marL="514350" indent="-514350">
              <a:buFont typeface="+mj-lt"/>
              <a:buAutoNum type="arabicPeriod"/>
            </a:pPr>
            <a:r>
              <a:rPr lang="en-US" sz="3200"/>
              <a:t>Streamline data management processes</a:t>
            </a:r>
          </a:p>
          <a:p>
            <a:pPr marL="514350" indent="-514350">
              <a:buFont typeface="+mj-lt"/>
              <a:buAutoNum type="arabicPeriod"/>
            </a:pPr>
            <a:endParaRPr lang="en-US" sz="3200"/>
          </a:p>
          <a:p>
            <a:pPr marL="514350" indent="-514350">
              <a:buFont typeface="+mj-lt"/>
              <a:buAutoNum type="arabicPeriod"/>
            </a:pPr>
            <a:r>
              <a:rPr lang="en-US" sz="3200"/>
              <a:t>Refine tools</a:t>
            </a:r>
          </a:p>
          <a:p>
            <a:pPr marL="514350" indent="-514350">
              <a:buFont typeface="+mj-lt"/>
              <a:buAutoNum type="arabicPeriod"/>
            </a:pPr>
            <a:endParaRPr lang="en-US" sz="3200"/>
          </a:p>
          <a:p>
            <a:pPr marL="514350" indent="-514350">
              <a:buFont typeface="+mj-lt"/>
              <a:buAutoNum type="arabicPeriod"/>
            </a:pPr>
            <a:r>
              <a:rPr lang="en-US" sz="3200"/>
              <a:t>Requests for new tools</a:t>
            </a:r>
          </a:p>
        </p:txBody>
      </p:sp>
      <p:pic>
        <p:nvPicPr>
          <p:cNvPr id="4" name="Picture 3" descr="University of Washington Logo">
            <a:extLst>
              <a:ext uri="{FF2B5EF4-FFF2-40B4-BE49-F238E27FC236}">
                <a16:creationId xmlns:a16="http://schemas.microsoft.com/office/drawing/2014/main" id="{743FFCC3-5835-8667-2AB0-DDAE6EB39C55}"/>
              </a:ext>
            </a:extLst>
          </p:cNvPr>
          <p:cNvPicPr>
            <a:picLocks noChangeAspect="1"/>
          </p:cNvPicPr>
          <p:nvPr/>
        </p:nvPicPr>
        <p:blipFill>
          <a:blip r:embed="rId3"/>
          <a:stretch>
            <a:fillRect/>
          </a:stretch>
        </p:blipFill>
        <p:spPr>
          <a:xfrm>
            <a:off x="10863615" y="5969067"/>
            <a:ext cx="1069305" cy="523808"/>
          </a:xfrm>
          <a:prstGeom prst="rect">
            <a:avLst/>
          </a:prstGeom>
        </p:spPr>
      </p:pic>
    </p:spTree>
    <p:extLst>
      <p:ext uri="{BB962C8B-B14F-4D97-AF65-F5344CB8AC3E}">
        <p14:creationId xmlns:p14="http://schemas.microsoft.com/office/powerpoint/2010/main" val="2761631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B903-D23B-D36F-9465-DB450165E229}"/>
              </a:ext>
            </a:extLst>
          </p:cNvPr>
          <p:cNvSpPr>
            <a:spLocks noGrp="1"/>
          </p:cNvSpPr>
          <p:nvPr>
            <p:ph type="title"/>
          </p:nvPr>
        </p:nvSpPr>
        <p:spPr/>
        <p:txBody>
          <a:bodyPr>
            <a:normAutofit/>
          </a:bodyPr>
          <a:lstStyle/>
          <a:p>
            <a:r>
              <a:rPr lang="en-US" sz="4800" dirty="0">
                <a:latin typeface="Segoe UI Semibold"/>
                <a:cs typeface="Segoe UI Semibold"/>
              </a:rPr>
              <a:t>   </a:t>
            </a:r>
            <a:r>
              <a:rPr lang="en-US" sz="4800" b="1" dirty="0">
                <a:latin typeface="Segoe UI Semibold"/>
                <a:cs typeface="Segoe UI Semibold"/>
              </a:rPr>
              <a:t>What kinds of tools?</a:t>
            </a:r>
          </a:p>
        </p:txBody>
      </p:sp>
      <p:sp>
        <p:nvSpPr>
          <p:cNvPr id="3" name="Content Placeholder 2">
            <a:extLst>
              <a:ext uri="{FF2B5EF4-FFF2-40B4-BE49-F238E27FC236}">
                <a16:creationId xmlns:a16="http://schemas.microsoft.com/office/drawing/2014/main" id="{D81941DE-EBA3-3C95-D98D-2DBFF684FD38}"/>
              </a:ext>
            </a:extLst>
          </p:cNvPr>
          <p:cNvSpPr>
            <a:spLocks noGrp="1"/>
          </p:cNvSpPr>
          <p:nvPr>
            <p:ph idx="1"/>
          </p:nvPr>
        </p:nvSpPr>
        <p:spPr>
          <a:xfrm>
            <a:off x="1901496" y="1825625"/>
            <a:ext cx="8612528" cy="4351338"/>
          </a:xfrm>
        </p:spPr>
        <p:txBody>
          <a:bodyPr>
            <a:normAutofit fontScale="92500" lnSpcReduction="20000"/>
          </a:bodyPr>
          <a:lstStyle/>
          <a:p>
            <a:pPr marL="0" indent="0">
              <a:buNone/>
            </a:pPr>
            <a:r>
              <a:rPr lang="en-US" sz="3200"/>
              <a:t>Tools that help with:</a:t>
            </a:r>
          </a:p>
          <a:p>
            <a:pPr marL="0" indent="0">
              <a:buNone/>
            </a:pPr>
            <a:endParaRPr lang="en-US" sz="3200"/>
          </a:p>
          <a:p>
            <a:r>
              <a:rPr lang="en-US" sz="3200"/>
              <a:t>Planning </a:t>
            </a:r>
          </a:p>
          <a:p>
            <a:endParaRPr lang="en-US" sz="3200"/>
          </a:p>
          <a:p>
            <a:r>
              <a:rPr lang="en-US" sz="3200"/>
              <a:t>Real-time monitoring</a:t>
            </a:r>
          </a:p>
          <a:p>
            <a:endParaRPr lang="en-US" sz="3200"/>
          </a:p>
          <a:p>
            <a:r>
              <a:rPr lang="en-US" sz="3200"/>
              <a:t>Tracking performance</a:t>
            </a:r>
          </a:p>
          <a:p>
            <a:endParaRPr lang="en-US" sz="3200"/>
          </a:p>
          <a:p>
            <a:pPr marL="0" indent="0">
              <a:buNone/>
            </a:pPr>
            <a:r>
              <a:rPr lang="en-US" sz="2200" i="1"/>
              <a:t>* Some exist to an extent, some in progress, some need refinement, some don’t exist (yet)</a:t>
            </a:r>
          </a:p>
        </p:txBody>
      </p:sp>
      <p:pic>
        <p:nvPicPr>
          <p:cNvPr id="4" name="Picture 3" descr="University of Washington Logo">
            <a:extLst>
              <a:ext uri="{FF2B5EF4-FFF2-40B4-BE49-F238E27FC236}">
                <a16:creationId xmlns:a16="http://schemas.microsoft.com/office/drawing/2014/main" id="{21230573-5F6C-EDF2-8BC1-878B64257546}"/>
              </a:ext>
            </a:extLst>
          </p:cNvPr>
          <p:cNvPicPr>
            <a:picLocks noChangeAspect="1"/>
          </p:cNvPicPr>
          <p:nvPr/>
        </p:nvPicPr>
        <p:blipFill>
          <a:blip r:embed="rId3"/>
          <a:stretch>
            <a:fillRect/>
          </a:stretch>
        </p:blipFill>
        <p:spPr>
          <a:xfrm>
            <a:off x="10863615" y="5969067"/>
            <a:ext cx="1069305" cy="523808"/>
          </a:xfrm>
          <a:prstGeom prst="rect">
            <a:avLst/>
          </a:prstGeom>
        </p:spPr>
      </p:pic>
    </p:spTree>
    <p:extLst>
      <p:ext uri="{BB962C8B-B14F-4D97-AF65-F5344CB8AC3E}">
        <p14:creationId xmlns:p14="http://schemas.microsoft.com/office/powerpoint/2010/main" val="4188062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white" id="{5B01CB95-E967-0C4E-BB61-92E0A8DDC530}" vid="{E52EC274-00E1-074E-B9C7-D32580BC5D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6401B43A095442B19A221D9335F2E0" ma:contentTypeVersion="11" ma:contentTypeDescription="Create a new document." ma:contentTypeScope="" ma:versionID="95ded1eab81df7ec7739ec93b43f5c00">
  <xsd:schema xmlns:xsd="http://www.w3.org/2001/XMLSchema" xmlns:xs="http://www.w3.org/2001/XMLSchema" xmlns:p="http://schemas.microsoft.com/office/2006/metadata/properties" xmlns:ns2="393451ae-cd28-477e-ba32-02aa93a7f8eb" xmlns:ns3="7163e3c1-9776-4632-be9a-70e35b79af06" targetNamespace="http://schemas.microsoft.com/office/2006/metadata/properties" ma:root="true" ma:fieldsID="2d4370ec438850739cd9975294efb33e" ns2:_="" ns3:_="">
    <xsd:import namespace="393451ae-cd28-477e-ba32-02aa93a7f8eb"/>
    <xsd:import namespace="7163e3c1-9776-4632-be9a-70e35b79af0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3451ae-cd28-477e-ba32-02aa93a7f8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63e3c1-9776-4632-be9a-70e35b79af0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25c0204-5391-4d3e-9534-0781676650bb}" ma:internalName="TaxCatchAll" ma:showField="CatchAllData" ma:web="7163e3c1-9776-4632-be9a-70e35b79af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93451ae-cd28-477e-ba32-02aa93a7f8eb">
      <Terms xmlns="http://schemas.microsoft.com/office/infopath/2007/PartnerControls"/>
    </lcf76f155ced4ddcb4097134ff3c332f>
    <TaxCatchAll xmlns="7163e3c1-9776-4632-be9a-70e35b79af06" xsi:nil="true"/>
  </documentManagement>
</p:properties>
</file>

<file path=customXml/itemProps1.xml><?xml version="1.0" encoding="utf-8"?>
<ds:datastoreItem xmlns:ds="http://schemas.openxmlformats.org/officeDocument/2006/customXml" ds:itemID="{0E2009F3-8AD9-4792-B835-B54A64EE362C}">
  <ds:schemaRefs>
    <ds:schemaRef ds:uri="http://schemas.microsoft.com/sharepoint/v3/contenttype/forms"/>
  </ds:schemaRefs>
</ds:datastoreItem>
</file>

<file path=customXml/itemProps2.xml><?xml version="1.0" encoding="utf-8"?>
<ds:datastoreItem xmlns:ds="http://schemas.openxmlformats.org/officeDocument/2006/customXml" ds:itemID="{BC229748-7048-4E8F-93E0-70FBFF8E4FE5}">
  <ds:schemaRefs>
    <ds:schemaRef ds:uri="393451ae-cd28-477e-ba32-02aa93a7f8eb"/>
    <ds:schemaRef ds:uri="7163e3c1-9776-4632-be9a-70e35b79af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E5F9C7D-114E-4DBD-BDAA-A832517B28F6}">
  <ds:schemaRefs>
    <ds:schemaRef ds:uri="http://purl.org/dc/dcmitype/"/>
    <ds:schemaRef ds:uri="7163e3c1-9776-4632-be9a-70e35b79af06"/>
    <ds:schemaRef ds:uri="http://purl.org/dc/elements/1.1/"/>
    <ds:schemaRef ds:uri="http://purl.org/dc/terms/"/>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393451ae-cd28-477e-ba32-02aa93a7f8eb"/>
  </ds:schemaRefs>
</ds:datastoreItem>
</file>

<file path=docProps/app.xml><?xml version="1.0" encoding="utf-8"?>
<Properties xmlns="http://schemas.openxmlformats.org/officeDocument/2006/extended-properties" xmlns:vt="http://schemas.openxmlformats.org/officeDocument/2006/docPropsVTypes">
  <Template/>
  <TotalTime>125</TotalTime>
  <Words>1383</Words>
  <Application>Microsoft Office PowerPoint</Application>
  <PresentationFormat>Widescreen</PresentationFormat>
  <Paragraphs>164</Paragraphs>
  <Slides>10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Segoe UI</vt:lpstr>
      <vt:lpstr>Segoe UI Semibold</vt:lpstr>
      <vt:lpstr>Office Theme</vt:lpstr>
      <vt:lpstr>Welcome SacPAS Workshop</vt:lpstr>
      <vt:lpstr>Schedule of SacPAS workshop Progression of thoughts and ideas throughout the day</vt:lpstr>
      <vt:lpstr>Who is at the workshop?</vt:lpstr>
      <vt:lpstr>Survey Results</vt:lpstr>
      <vt:lpstr>Which features are most useful?</vt:lpstr>
      <vt:lpstr>   Hello Workshop Participants!</vt:lpstr>
      <vt:lpstr>   Strengths among all of us</vt:lpstr>
      <vt:lpstr>   Workshop Objectives</vt:lpstr>
      <vt:lpstr>   What kinds of tools?</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No more that two lines</dc:title>
  <dc:subject/>
  <dc:creator>Soeth, Peter D</dc:creator>
  <cp:keywords/>
  <dc:description/>
  <cp:lastModifiedBy>Pien, Catarina L</cp:lastModifiedBy>
  <cp:revision>3</cp:revision>
  <dcterms:created xsi:type="dcterms:W3CDTF">2016-11-04T19:21:58Z</dcterms:created>
  <dcterms:modified xsi:type="dcterms:W3CDTF">2023-12-12T23:59:54Z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0x010100FC6401B43A095442B19A221D9335F2E0</vt:lpwstr>
  </property>
  <property fmtid="{D5CDD505-2E9C-101B-9397-08002B2CF9AE}" pid="3" name="MediaServiceImageTags">
    <vt:lpwstr/>
  </property>
</Properties>
</file>